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18"/>
  </p:notesMasterIdLst>
  <p:sldIdLst>
    <p:sldId id="256" r:id="rId2"/>
    <p:sldId id="257" r:id="rId3"/>
    <p:sldId id="258" r:id="rId4"/>
    <p:sldId id="259" r:id="rId5"/>
    <p:sldId id="260" r:id="rId6"/>
    <p:sldId id="261" r:id="rId7"/>
    <p:sldId id="262" r:id="rId8"/>
    <p:sldId id="263" r:id="rId9"/>
    <p:sldId id="264" r:id="rId10"/>
    <p:sldId id="269" r:id="rId11"/>
    <p:sldId id="270" r:id="rId12"/>
    <p:sldId id="266" r:id="rId13"/>
    <p:sldId id="271" r:id="rId14"/>
    <p:sldId id="267" r:id="rId15"/>
    <p:sldId id="265" r:id="rId16"/>
    <p:sldId id="268" r:id="rId17"/>
  </p:sldIdLst>
  <p:sldSz cx="9144000" cy="6858000" type="screen4x3"/>
  <p:notesSz cx="6858000" cy="9144000"/>
  <p:defaultText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Estilo Médio 2 - Ênfas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Estilo Médio 2 - Ênfase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59130" autoAdjust="0"/>
  </p:normalViewPr>
  <p:slideViewPr>
    <p:cSldViewPr>
      <p:cViewPr varScale="1">
        <p:scale>
          <a:sx n="63" d="100"/>
          <a:sy n="63" d="100"/>
        </p:scale>
        <p:origin x="-1374" y="-10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58D4AC6-4E16-4CFB-930C-12394D0BF465}" type="doc">
      <dgm:prSet loTypeId="urn:microsoft.com/office/officeart/2005/8/layout/radial5" loCatId="cycle" qsTypeId="urn:microsoft.com/office/officeart/2005/8/quickstyle/simple1" qsCatId="simple" csTypeId="urn:microsoft.com/office/officeart/2005/8/colors/colorful2" csCatId="colorful" phldr="1"/>
      <dgm:spPr/>
      <dgm:t>
        <a:bodyPr/>
        <a:lstStyle/>
        <a:p>
          <a:endParaRPr lang="pt-BR"/>
        </a:p>
      </dgm:t>
    </dgm:pt>
    <dgm:pt modelId="{CF0007CA-348A-4355-ABE1-B4EFEEE57020}">
      <dgm:prSet phldrT="[Texto]"/>
      <dgm:spPr/>
      <dgm:t>
        <a:bodyPr/>
        <a:lstStyle/>
        <a:p>
          <a:r>
            <a:rPr lang="pt-BR" b="1" dirty="0" smtClean="0">
              <a:ln>
                <a:noFill/>
              </a:ln>
              <a:solidFill>
                <a:schemeClr val="tx1"/>
              </a:solidFill>
            </a:rPr>
            <a:t>PADRÃO</a:t>
          </a:r>
          <a:endParaRPr lang="pt-BR" b="1" dirty="0">
            <a:ln>
              <a:noFill/>
            </a:ln>
            <a:solidFill>
              <a:schemeClr val="tx1"/>
            </a:solidFill>
          </a:endParaRPr>
        </a:p>
      </dgm:t>
    </dgm:pt>
    <dgm:pt modelId="{9BCC0E00-D206-497A-82CF-E97C82011493}" type="parTrans" cxnId="{629662F2-DD37-40CB-86BE-81832F0DD461}">
      <dgm:prSet/>
      <dgm:spPr/>
      <dgm:t>
        <a:bodyPr/>
        <a:lstStyle/>
        <a:p>
          <a:endParaRPr lang="pt-BR" b="1">
            <a:ln>
              <a:noFill/>
            </a:ln>
            <a:solidFill>
              <a:schemeClr val="tx1"/>
            </a:solidFill>
          </a:endParaRPr>
        </a:p>
      </dgm:t>
    </dgm:pt>
    <dgm:pt modelId="{3EC41021-A66B-42E9-80F5-9378A90863EC}" type="sibTrans" cxnId="{629662F2-DD37-40CB-86BE-81832F0DD461}">
      <dgm:prSet/>
      <dgm:spPr/>
      <dgm:t>
        <a:bodyPr/>
        <a:lstStyle/>
        <a:p>
          <a:endParaRPr lang="pt-BR" b="1">
            <a:ln>
              <a:noFill/>
            </a:ln>
            <a:solidFill>
              <a:schemeClr val="tx1"/>
            </a:solidFill>
          </a:endParaRPr>
        </a:p>
      </dgm:t>
    </dgm:pt>
    <dgm:pt modelId="{0E749A6A-DC0B-4F83-99AC-9D93868BFF9F}">
      <dgm:prSet phldrT="[Texto]"/>
      <dgm:spPr/>
      <dgm:t>
        <a:bodyPr/>
        <a:lstStyle/>
        <a:p>
          <a:r>
            <a:rPr lang="pt-BR" b="1" dirty="0" smtClean="0">
              <a:ln>
                <a:noFill/>
              </a:ln>
              <a:solidFill>
                <a:schemeClr val="tx1"/>
              </a:solidFill>
            </a:rPr>
            <a:t>Nome</a:t>
          </a:r>
          <a:endParaRPr lang="pt-BR" b="1" dirty="0">
            <a:ln>
              <a:noFill/>
            </a:ln>
            <a:solidFill>
              <a:schemeClr val="tx1"/>
            </a:solidFill>
          </a:endParaRPr>
        </a:p>
      </dgm:t>
    </dgm:pt>
    <dgm:pt modelId="{1BD06A2C-4453-4844-B6AF-B57A225036E7}" type="parTrans" cxnId="{851272BD-21FF-4EAA-A54E-7F4FC48173F1}">
      <dgm:prSet/>
      <dgm:spPr/>
      <dgm:t>
        <a:bodyPr/>
        <a:lstStyle/>
        <a:p>
          <a:endParaRPr lang="pt-BR" b="1">
            <a:ln>
              <a:noFill/>
            </a:ln>
            <a:solidFill>
              <a:schemeClr val="tx1"/>
            </a:solidFill>
          </a:endParaRPr>
        </a:p>
      </dgm:t>
    </dgm:pt>
    <dgm:pt modelId="{64B0529A-CB88-4716-A07B-4A67513AA91E}" type="sibTrans" cxnId="{851272BD-21FF-4EAA-A54E-7F4FC48173F1}">
      <dgm:prSet/>
      <dgm:spPr/>
      <dgm:t>
        <a:bodyPr/>
        <a:lstStyle/>
        <a:p>
          <a:endParaRPr lang="pt-BR" b="1">
            <a:ln>
              <a:noFill/>
            </a:ln>
            <a:solidFill>
              <a:schemeClr val="tx1"/>
            </a:solidFill>
          </a:endParaRPr>
        </a:p>
      </dgm:t>
    </dgm:pt>
    <dgm:pt modelId="{B0F92A8B-AA70-4854-B271-1AF6C6D09E23}">
      <dgm:prSet phldrT="[Texto]"/>
      <dgm:spPr/>
      <dgm:t>
        <a:bodyPr/>
        <a:lstStyle/>
        <a:p>
          <a:r>
            <a:rPr lang="pt-BR" b="1" dirty="0" smtClean="0">
              <a:ln>
                <a:noFill/>
              </a:ln>
              <a:solidFill>
                <a:schemeClr val="tx1"/>
              </a:solidFill>
            </a:rPr>
            <a:t>Problema</a:t>
          </a:r>
          <a:endParaRPr lang="pt-BR" b="1" dirty="0">
            <a:ln>
              <a:noFill/>
            </a:ln>
            <a:solidFill>
              <a:schemeClr val="tx1"/>
            </a:solidFill>
          </a:endParaRPr>
        </a:p>
      </dgm:t>
    </dgm:pt>
    <dgm:pt modelId="{E5664A88-C6B5-4E90-AA7A-E32EE3351B4D}" type="parTrans" cxnId="{75AE19EC-FA16-4A6D-9291-4B54BFF52C56}">
      <dgm:prSet/>
      <dgm:spPr/>
      <dgm:t>
        <a:bodyPr/>
        <a:lstStyle/>
        <a:p>
          <a:endParaRPr lang="pt-BR" b="1">
            <a:ln>
              <a:noFill/>
            </a:ln>
            <a:solidFill>
              <a:schemeClr val="tx1"/>
            </a:solidFill>
          </a:endParaRPr>
        </a:p>
      </dgm:t>
    </dgm:pt>
    <dgm:pt modelId="{82CA1532-64BC-406D-AE6D-53C4B97569B5}" type="sibTrans" cxnId="{75AE19EC-FA16-4A6D-9291-4B54BFF52C56}">
      <dgm:prSet/>
      <dgm:spPr/>
      <dgm:t>
        <a:bodyPr/>
        <a:lstStyle/>
        <a:p>
          <a:endParaRPr lang="pt-BR" b="1">
            <a:ln>
              <a:noFill/>
            </a:ln>
            <a:solidFill>
              <a:schemeClr val="tx1"/>
            </a:solidFill>
          </a:endParaRPr>
        </a:p>
      </dgm:t>
    </dgm:pt>
    <dgm:pt modelId="{197EDB17-2CCD-49F2-B637-3D173845A559}">
      <dgm:prSet phldrT="[Texto]"/>
      <dgm:spPr/>
      <dgm:t>
        <a:bodyPr/>
        <a:lstStyle/>
        <a:p>
          <a:r>
            <a:rPr lang="pt-BR" b="1" dirty="0" smtClean="0">
              <a:ln>
                <a:noFill/>
              </a:ln>
              <a:solidFill>
                <a:schemeClr val="tx1"/>
              </a:solidFill>
            </a:rPr>
            <a:t>Solução</a:t>
          </a:r>
          <a:endParaRPr lang="pt-BR" b="1" dirty="0">
            <a:ln>
              <a:noFill/>
            </a:ln>
            <a:solidFill>
              <a:schemeClr val="tx1"/>
            </a:solidFill>
          </a:endParaRPr>
        </a:p>
      </dgm:t>
    </dgm:pt>
    <dgm:pt modelId="{84913E8C-BA30-4301-B39A-34BA9698204E}" type="parTrans" cxnId="{927A9571-D2B7-47D8-8A29-5F36658DECDF}">
      <dgm:prSet/>
      <dgm:spPr/>
      <dgm:t>
        <a:bodyPr/>
        <a:lstStyle/>
        <a:p>
          <a:endParaRPr lang="pt-BR" b="1">
            <a:ln>
              <a:noFill/>
            </a:ln>
            <a:solidFill>
              <a:schemeClr val="tx1"/>
            </a:solidFill>
          </a:endParaRPr>
        </a:p>
      </dgm:t>
    </dgm:pt>
    <dgm:pt modelId="{8C94DE31-80D7-4CB7-A714-0E685C00FD52}" type="sibTrans" cxnId="{927A9571-D2B7-47D8-8A29-5F36658DECDF}">
      <dgm:prSet/>
      <dgm:spPr/>
      <dgm:t>
        <a:bodyPr/>
        <a:lstStyle/>
        <a:p>
          <a:endParaRPr lang="pt-BR" b="1">
            <a:ln>
              <a:noFill/>
            </a:ln>
            <a:solidFill>
              <a:schemeClr val="tx1"/>
            </a:solidFill>
          </a:endParaRPr>
        </a:p>
      </dgm:t>
    </dgm:pt>
    <dgm:pt modelId="{722E92C4-45A9-4646-8048-4D7B8FF90BDD}">
      <dgm:prSet phldrT="[Texto]"/>
      <dgm:spPr/>
      <dgm:t>
        <a:bodyPr/>
        <a:lstStyle/>
        <a:p>
          <a:r>
            <a:rPr lang="pt-BR" b="1" dirty="0" err="1" smtClean="0">
              <a:ln>
                <a:noFill/>
              </a:ln>
              <a:solidFill>
                <a:schemeClr val="tx1"/>
              </a:solidFill>
            </a:rPr>
            <a:t>Consequências</a:t>
          </a:r>
          <a:endParaRPr lang="pt-BR" b="1" dirty="0">
            <a:ln>
              <a:noFill/>
            </a:ln>
            <a:solidFill>
              <a:schemeClr val="tx1"/>
            </a:solidFill>
          </a:endParaRPr>
        </a:p>
      </dgm:t>
    </dgm:pt>
    <dgm:pt modelId="{2E7B20B2-83BF-4AEE-B88B-219A493BE78E}" type="parTrans" cxnId="{9FE70D8B-8305-40E8-9D29-69F2D81A9245}">
      <dgm:prSet/>
      <dgm:spPr/>
      <dgm:t>
        <a:bodyPr/>
        <a:lstStyle/>
        <a:p>
          <a:endParaRPr lang="pt-BR" b="1">
            <a:ln>
              <a:noFill/>
            </a:ln>
            <a:solidFill>
              <a:schemeClr val="tx1"/>
            </a:solidFill>
          </a:endParaRPr>
        </a:p>
      </dgm:t>
    </dgm:pt>
    <dgm:pt modelId="{F18272BC-8F2C-4EF6-814B-589DCA6BD831}" type="sibTrans" cxnId="{9FE70D8B-8305-40E8-9D29-69F2D81A9245}">
      <dgm:prSet/>
      <dgm:spPr/>
      <dgm:t>
        <a:bodyPr/>
        <a:lstStyle/>
        <a:p>
          <a:endParaRPr lang="pt-BR" b="1">
            <a:ln>
              <a:noFill/>
            </a:ln>
            <a:solidFill>
              <a:schemeClr val="tx1"/>
            </a:solidFill>
          </a:endParaRPr>
        </a:p>
      </dgm:t>
    </dgm:pt>
    <dgm:pt modelId="{A72DB3DF-5C10-4EBB-BB43-2375D484B64F}" type="pres">
      <dgm:prSet presAssocID="{058D4AC6-4E16-4CFB-930C-12394D0BF465}" presName="Name0" presStyleCnt="0">
        <dgm:presLayoutVars>
          <dgm:chMax val="1"/>
          <dgm:dir/>
          <dgm:animLvl val="ctr"/>
          <dgm:resizeHandles val="exact"/>
        </dgm:presLayoutVars>
      </dgm:prSet>
      <dgm:spPr/>
      <dgm:t>
        <a:bodyPr/>
        <a:lstStyle/>
        <a:p>
          <a:endParaRPr lang="pt-BR"/>
        </a:p>
      </dgm:t>
    </dgm:pt>
    <dgm:pt modelId="{2B7B2D25-42B8-47FE-8CC5-F33ECA7775B7}" type="pres">
      <dgm:prSet presAssocID="{CF0007CA-348A-4355-ABE1-B4EFEEE57020}" presName="centerShape" presStyleLbl="node0" presStyleIdx="0" presStyleCnt="1"/>
      <dgm:spPr/>
      <dgm:t>
        <a:bodyPr/>
        <a:lstStyle/>
        <a:p>
          <a:endParaRPr lang="pt-BR"/>
        </a:p>
      </dgm:t>
    </dgm:pt>
    <dgm:pt modelId="{B870F446-B084-4187-A595-D90B29A68F4E}" type="pres">
      <dgm:prSet presAssocID="{1BD06A2C-4453-4844-B6AF-B57A225036E7}" presName="parTrans" presStyleLbl="sibTrans2D1" presStyleIdx="0" presStyleCnt="4"/>
      <dgm:spPr/>
      <dgm:t>
        <a:bodyPr/>
        <a:lstStyle/>
        <a:p>
          <a:endParaRPr lang="pt-BR"/>
        </a:p>
      </dgm:t>
    </dgm:pt>
    <dgm:pt modelId="{3049AA4A-086F-4162-BCE9-6014AFF5AC81}" type="pres">
      <dgm:prSet presAssocID="{1BD06A2C-4453-4844-B6AF-B57A225036E7}" presName="connectorText" presStyleLbl="sibTrans2D1" presStyleIdx="0" presStyleCnt="4"/>
      <dgm:spPr/>
      <dgm:t>
        <a:bodyPr/>
        <a:lstStyle/>
        <a:p>
          <a:endParaRPr lang="pt-BR"/>
        </a:p>
      </dgm:t>
    </dgm:pt>
    <dgm:pt modelId="{92CDF0F4-7EE9-4400-8F5A-A06F594139B5}" type="pres">
      <dgm:prSet presAssocID="{0E749A6A-DC0B-4F83-99AC-9D93868BFF9F}" presName="node" presStyleLbl="node1" presStyleIdx="0" presStyleCnt="4">
        <dgm:presLayoutVars>
          <dgm:bulletEnabled val="1"/>
        </dgm:presLayoutVars>
      </dgm:prSet>
      <dgm:spPr/>
      <dgm:t>
        <a:bodyPr/>
        <a:lstStyle/>
        <a:p>
          <a:endParaRPr lang="pt-BR"/>
        </a:p>
      </dgm:t>
    </dgm:pt>
    <dgm:pt modelId="{97516E7C-4413-4737-8920-C6C9B8A2AC48}" type="pres">
      <dgm:prSet presAssocID="{E5664A88-C6B5-4E90-AA7A-E32EE3351B4D}" presName="parTrans" presStyleLbl="sibTrans2D1" presStyleIdx="1" presStyleCnt="4"/>
      <dgm:spPr/>
      <dgm:t>
        <a:bodyPr/>
        <a:lstStyle/>
        <a:p>
          <a:endParaRPr lang="pt-BR"/>
        </a:p>
      </dgm:t>
    </dgm:pt>
    <dgm:pt modelId="{C5C03C63-64EA-485C-96AC-D120EA782603}" type="pres">
      <dgm:prSet presAssocID="{E5664A88-C6B5-4E90-AA7A-E32EE3351B4D}" presName="connectorText" presStyleLbl="sibTrans2D1" presStyleIdx="1" presStyleCnt="4"/>
      <dgm:spPr/>
      <dgm:t>
        <a:bodyPr/>
        <a:lstStyle/>
        <a:p>
          <a:endParaRPr lang="pt-BR"/>
        </a:p>
      </dgm:t>
    </dgm:pt>
    <dgm:pt modelId="{7228E8D7-47E0-4776-8B38-06EA45227DC8}" type="pres">
      <dgm:prSet presAssocID="{B0F92A8B-AA70-4854-B271-1AF6C6D09E23}" presName="node" presStyleLbl="node1" presStyleIdx="1" presStyleCnt="4">
        <dgm:presLayoutVars>
          <dgm:bulletEnabled val="1"/>
        </dgm:presLayoutVars>
      </dgm:prSet>
      <dgm:spPr/>
      <dgm:t>
        <a:bodyPr/>
        <a:lstStyle/>
        <a:p>
          <a:endParaRPr lang="pt-BR"/>
        </a:p>
      </dgm:t>
    </dgm:pt>
    <dgm:pt modelId="{75C88D6F-8B4A-4EFB-869B-B2C9E2E68252}" type="pres">
      <dgm:prSet presAssocID="{84913E8C-BA30-4301-B39A-34BA9698204E}" presName="parTrans" presStyleLbl="sibTrans2D1" presStyleIdx="2" presStyleCnt="4"/>
      <dgm:spPr/>
      <dgm:t>
        <a:bodyPr/>
        <a:lstStyle/>
        <a:p>
          <a:endParaRPr lang="pt-BR"/>
        </a:p>
      </dgm:t>
    </dgm:pt>
    <dgm:pt modelId="{2EF8C5A7-DBFE-4850-8517-19012CE6A1EF}" type="pres">
      <dgm:prSet presAssocID="{84913E8C-BA30-4301-B39A-34BA9698204E}" presName="connectorText" presStyleLbl="sibTrans2D1" presStyleIdx="2" presStyleCnt="4"/>
      <dgm:spPr/>
      <dgm:t>
        <a:bodyPr/>
        <a:lstStyle/>
        <a:p>
          <a:endParaRPr lang="pt-BR"/>
        </a:p>
      </dgm:t>
    </dgm:pt>
    <dgm:pt modelId="{33443F38-E2C2-4F35-8755-E6D733ED60DD}" type="pres">
      <dgm:prSet presAssocID="{197EDB17-2CCD-49F2-B637-3D173845A559}" presName="node" presStyleLbl="node1" presStyleIdx="2" presStyleCnt="4">
        <dgm:presLayoutVars>
          <dgm:bulletEnabled val="1"/>
        </dgm:presLayoutVars>
      </dgm:prSet>
      <dgm:spPr/>
      <dgm:t>
        <a:bodyPr/>
        <a:lstStyle/>
        <a:p>
          <a:endParaRPr lang="pt-BR"/>
        </a:p>
      </dgm:t>
    </dgm:pt>
    <dgm:pt modelId="{0A36D687-B1DA-4FFB-97C8-8E898BD90478}" type="pres">
      <dgm:prSet presAssocID="{2E7B20B2-83BF-4AEE-B88B-219A493BE78E}" presName="parTrans" presStyleLbl="sibTrans2D1" presStyleIdx="3" presStyleCnt="4"/>
      <dgm:spPr/>
      <dgm:t>
        <a:bodyPr/>
        <a:lstStyle/>
        <a:p>
          <a:endParaRPr lang="pt-BR"/>
        </a:p>
      </dgm:t>
    </dgm:pt>
    <dgm:pt modelId="{67113276-55F3-4839-83AC-AB9B8B1783F2}" type="pres">
      <dgm:prSet presAssocID="{2E7B20B2-83BF-4AEE-B88B-219A493BE78E}" presName="connectorText" presStyleLbl="sibTrans2D1" presStyleIdx="3" presStyleCnt="4"/>
      <dgm:spPr/>
      <dgm:t>
        <a:bodyPr/>
        <a:lstStyle/>
        <a:p>
          <a:endParaRPr lang="pt-BR"/>
        </a:p>
      </dgm:t>
    </dgm:pt>
    <dgm:pt modelId="{BCAAF1B0-4485-407E-A0CD-078D279FAD35}" type="pres">
      <dgm:prSet presAssocID="{722E92C4-45A9-4646-8048-4D7B8FF90BDD}" presName="node" presStyleLbl="node1" presStyleIdx="3" presStyleCnt="4">
        <dgm:presLayoutVars>
          <dgm:bulletEnabled val="1"/>
        </dgm:presLayoutVars>
      </dgm:prSet>
      <dgm:spPr/>
      <dgm:t>
        <a:bodyPr/>
        <a:lstStyle/>
        <a:p>
          <a:endParaRPr lang="pt-BR"/>
        </a:p>
      </dgm:t>
    </dgm:pt>
  </dgm:ptLst>
  <dgm:cxnLst>
    <dgm:cxn modelId="{851272BD-21FF-4EAA-A54E-7F4FC48173F1}" srcId="{CF0007CA-348A-4355-ABE1-B4EFEEE57020}" destId="{0E749A6A-DC0B-4F83-99AC-9D93868BFF9F}" srcOrd="0" destOrd="0" parTransId="{1BD06A2C-4453-4844-B6AF-B57A225036E7}" sibTransId="{64B0529A-CB88-4716-A07B-4A67513AA91E}"/>
    <dgm:cxn modelId="{BA3F6ACA-C316-4440-AC8D-20D3E1EA35FD}" type="presOf" srcId="{722E92C4-45A9-4646-8048-4D7B8FF90BDD}" destId="{BCAAF1B0-4485-407E-A0CD-078D279FAD35}" srcOrd="0" destOrd="0" presId="urn:microsoft.com/office/officeart/2005/8/layout/radial5"/>
    <dgm:cxn modelId="{0CDBFC9C-9617-4B02-AE00-E318BD9BBAEE}" type="presOf" srcId="{E5664A88-C6B5-4E90-AA7A-E32EE3351B4D}" destId="{97516E7C-4413-4737-8920-C6C9B8A2AC48}" srcOrd="0" destOrd="0" presId="urn:microsoft.com/office/officeart/2005/8/layout/radial5"/>
    <dgm:cxn modelId="{289C6754-DBD5-4EFB-B132-BA2BEA5ED06B}" type="presOf" srcId="{058D4AC6-4E16-4CFB-930C-12394D0BF465}" destId="{A72DB3DF-5C10-4EBB-BB43-2375D484B64F}" srcOrd="0" destOrd="0" presId="urn:microsoft.com/office/officeart/2005/8/layout/radial5"/>
    <dgm:cxn modelId="{4C09C850-28F7-4495-91C7-F56854C186F8}" type="presOf" srcId="{0E749A6A-DC0B-4F83-99AC-9D93868BFF9F}" destId="{92CDF0F4-7EE9-4400-8F5A-A06F594139B5}" srcOrd="0" destOrd="0" presId="urn:microsoft.com/office/officeart/2005/8/layout/radial5"/>
    <dgm:cxn modelId="{8E57AE1E-02DE-46F1-B856-3E39DC911A65}" type="presOf" srcId="{84913E8C-BA30-4301-B39A-34BA9698204E}" destId="{75C88D6F-8B4A-4EFB-869B-B2C9E2E68252}" srcOrd="0" destOrd="0" presId="urn:microsoft.com/office/officeart/2005/8/layout/radial5"/>
    <dgm:cxn modelId="{FFD1FE5B-057F-4501-9C95-DAC6FADCB2CF}" type="presOf" srcId="{CF0007CA-348A-4355-ABE1-B4EFEEE57020}" destId="{2B7B2D25-42B8-47FE-8CC5-F33ECA7775B7}" srcOrd="0" destOrd="0" presId="urn:microsoft.com/office/officeart/2005/8/layout/radial5"/>
    <dgm:cxn modelId="{7135F1F2-50CA-48B8-B477-E671D5F466DE}" type="presOf" srcId="{E5664A88-C6B5-4E90-AA7A-E32EE3351B4D}" destId="{C5C03C63-64EA-485C-96AC-D120EA782603}" srcOrd="1" destOrd="0" presId="urn:microsoft.com/office/officeart/2005/8/layout/radial5"/>
    <dgm:cxn modelId="{F7E07DBA-7723-4246-9547-2A98C8C29CA5}" type="presOf" srcId="{1BD06A2C-4453-4844-B6AF-B57A225036E7}" destId="{3049AA4A-086F-4162-BCE9-6014AFF5AC81}" srcOrd="1" destOrd="0" presId="urn:microsoft.com/office/officeart/2005/8/layout/radial5"/>
    <dgm:cxn modelId="{5C14DA50-79F3-41D3-8915-F45CD171C718}" type="presOf" srcId="{2E7B20B2-83BF-4AEE-B88B-219A493BE78E}" destId="{0A36D687-B1DA-4FFB-97C8-8E898BD90478}" srcOrd="0" destOrd="0" presId="urn:microsoft.com/office/officeart/2005/8/layout/radial5"/>
    <dgm:cxn modelId="{9FE70D8B-8305-40E8-9D29-69F2D81A9245}" srcId="{CF0007CA-348A-4355-ABE1-B4EFEEE57020}" destId="{722E92C4-45A9-4646-8048-4D7B8FF90BDD}" srcOrd="3" destOrd="0" parTransId="{2E7B20B2-83BF-4AEE-B88B-219A493BE78E}" sibTransId="{F18272BC-8F2C-4EF6-814B-589DCA6BD831}"/>
    <dgm:cxn modelId="{18514F88-3052-47C5-997D-DD5F5B017F99}" type="presOf" srcId="{84913E8C-BA30-4301-B39A-34BA9698204E}" destId="{2EF8C5A7-DBFE-4850-8517-19012CE6A1EF}" srcOrd="1" destOrd="0" presId="urn:microsoft.com/office/officeart/2005/8/layout/radial5"/>
    <dgm:cxn modelId="{75AE19EC-FA16-4A6D-9291-4B54BFF52C56}" srcId="{CF0007CA-348A-4355-ABE1-B4EFEEE57020}" destId="{B0F92A8B-AA70-4854-B271-1AF6C6D09E23}" srcOrd="1" destOrd="0" parTransId="{E5664A88-C6B5-4E90-AA7A-E32EE3351B4D}" sibTransId="{82CA1532-64BC-406D-AE6D-53C4B97569B5}"/>
    <dgm:cxn modelId="{629662F2-DD37-40CB-86BE-81832F0DD461}" srcId="{058D4AC6-4E16-4CFB-930C-12394D0BF465}" destId="{CF0007CA-348A-4355-ABE1-B4EFEEE57020}" srcOrd="0" destOrd="0" parTransId="{9BCC0E00-D206-497A-82CF-E97C82011493}" sibTransId="{3EC41021-A66B-42E9-80F5-9378A90863EC}"/>
    <dgm:cxn modelId="{E3825CE0-AAD0-43A7-831E-97FFF62DBC38}" type="presOf" srcId="{197EDB17-2CCD-49F2-B637-3D173845A559}" destId="{33443F38-E2C2-4F35-8755-E6D733ED60DD}" srcOrd="0" destOrd="0" presId="urn:microsoft.com/office/officeart/2005/8/layout/radial5"/>
    <dgm:cxn modelId="{B8B487C5-FBD7-4B4E-BFEA-3B131114392A}" type="presOf" srcId="{1BD06A2C-4453-4844-B6AF-B57A225036E7}" destId="{B870F446-B084-4187-A595-D90B29A68F4E}" srcOrd="0" destOrd="0" presId="urn:microsoft.com/office/officeart/2005/8/layout/radial5"/>
    <dgm:cxn modelId="{41CAAFE4-72B0-44A1-8719-05EDF2541DFD}" type="presOf" srcId="{B0F92A8B-AA70-4854-B271-1AF6C6D09E23}" destId="{7228E8D7-47E0-4776-8B38-06EA45227DC8}" srcOrd="0" destOrd="0" presId="urn:microsoft.com/office/officeart/2005/8/layout/radial5"/>
    <dgm:cxn modelId="{927A9571-D2B7-47D8-8A29-5F36658DECDF}" srcId="{CF0007CA-348A-4355-ABE1-B4EFEEE57020}" destId="{197EDB17-2CCD-49F2-B637-3D173845A559}" srcOrd="2" destOrd="0" parTransId="{84913E8C-BA30-4301-B39A-34BA9698204E}" sibTransId="{8C94DE31-80D7-4CB7-A714-0E685C00FD52}"/>
    <dgm:cxn modelId="{A2A50E66-AE90-447C-9B30-EB6BC935C785}" type="presOf" srcId="{2E7B20B2-83BF-4AEE-B88B-219A493BE78E}" destId="{67113276-55F3-4839-83AC-AB9B8B1783F2}" srcOrd="1" destOrd="0" presId="urn:microsoft.com/office/officeart/2005/8/layout/radial5"/>
    <dgm:cxn modelId="{34ECEE48-27D7-49A4-B6C8-D4B907C7ED04}" type="presParOf" srcId="{A72DB3DF-5C10-4EBB-BB43-2375D484B64F}" destId="{2B7B2D25-42B8-47FE-8CC5-F33ECA7775B7}" srcOrd="0" destOrd="0" presId="urn:microsoft.com/office/officeart/2005/8/layout/radial5"/>
    <dgm:cxn modelId="{78AF0F0E-6F3E-47F7-B55E-891FDD5C70C3}" type="presParOf" srcId="{A72DB3DF-5C10-4EBB-BB43-2375D484B64F}" destId="{B870F446-B084-4187-A595-D90B29A68F4E}" srcOrd="1" destOrd="0" presId="urn:microsoft.com/office/officeart/2005/8/layout/radial5"/>
    <dgm:cxn modelId="{A11DE19E-6BE5-4FAA-83A9-50F50A0C1A14}" type="presParOf" srcId="{B870F446-B084-4187-A595-D90B29A68F4E}" destId="{3049AA4A-086F-4162-BCE9-6014AFF5AC81}" srcOrd="0" destOrd="0" presId="urn:microsoft.com/office/officeart/2005/8/layout/radial5"/>
    <dgm:cxn modelId="{46C36619-E397-4CF9-84D6-2C96CD3677B5}" type="presParOf" srcId="{A72DB3DF-5C10-4EBB-BB43-2375D484B64F}" destId="{92CDF0F4-7EE9-4400-8F5A-A06F594139B5}" srcOrd="2" destOrd="0" presId="urn:microsoft.com/office/officeart/2005/8/layout/radial5"/>
    <dgm:cxn modelId="{7798D025-BB8D-4C02-B8D1-EE5E9C50BDDC}" type="presParOf" srcId="{A72DB3DF-5C10-4EBB-BB43-2375D484B64F}" destId="{97516E7C-4413-4737-8920-C6C9B8A2AC48}" srcOrd="3" destOrd="0" presId="urn:microsoft.com/office/officeart/2005/8/layout/radial5"/>
    <dgm:cxn modelId="{780C3557-2FF5-4F05-A5D1-2736DD205F79}" type="presParOf" srcId="{97516E7C-4413-4737-8920-C6C9B8A2AC48}" destId="{C5C03C63-64EA-485C-96AC-D120EA782603}" srcOrd="0" destOrd="0" presId="urn:microsoft.com/office/officeart/2005/8/layout/radial5"/>
    <dgm:cxn modelId="{8B51CD5A-1B98-4FA9-9AED-DADD057C2BE5}" type="presParOf" srcId="{A72DB3DF-5C10-4EBB-BB43-2375D484B64F}" destId="{7228E8D7-47E0-4776-8B38-06EA45227DC8}" srcOrd="4" destOrd="0" presId="urn:microsoft.com/office/officeart/2005/8/layout/radial5"/>
    <dgm:cxn modelId="{228385C9-A908-4872-8CF9-7F48E43B476E}" type="presParOf" srcId="{A72DB3DF-5C10-4EBB-BB43-2375D484B64F}" destId="{75C88D6F-8B4A-4EFB-869B-B2C9E2E68252}" srcOrd="5" destOrd="0" presId="urn:microsoft.com/office/officeart/2005/8/layout/radial5"/>
    <dgm:cxn modelId="{FAE589A4-A91B-4367-B8A9-DF7513EB45FA}" type="presParOf" srcId="{75C88D6F-8B4A-4EFB-869B-B2C9E2E68252}" destId="{2EF8C5A7-DBFE-4850-8517-19012CE6A1EF}" srcOrd="0" destOrd="0" presId="urn:microsoft.com/office/officeart/2005/8/layout/radial5"/>
    <dgm:cxn modelId="{C77C9653-B67F-494C-93D1-D32780FFA278}" type="presParOf" srcId="{A72DB3DF-5C10-4EBB-BB43-2375D484B64F}" destId="{33443F38-E2C2-4F35-8755-E6D733ED60DD}" srcOrd="6" destOrd="0" presId="urn:microsoft.com/office/officeart/2005/8/layout/radial5"/>
    <dgm:cxn modelId="{3780AE03-9AC3-4B23-9637-1179034CB0EB}" type="presParOf" srcId="{A72DB3DF-5C10-4EBB-BB43-2375D484B64F}" destId="{0A36D687-B1DA-4FFB-97C8-8E898BD90478}" srcOrd="7" destOrd="0" presId="urn:microsoft.com/office/officeart/2005/8/layout/radial5"/>
    <dgm:cxn modelId="{B309461F-27D1-4E72-9B34-DA6CFD76116F}" type="presParOf" srcId="{0A36D687-B1DA-4FFB-97C8-8E898BD90478}" destId="{67113276-55F3-4839-83AC-AB9B8B1783F2}" srcOrd="0" destOrd="0" presId="urn:microsoft.com/office/officeart/2005/8/layout/radial5"/>
    <dgm:cxn modelId="{684E3C05-EE93-4907-9BD4-D8D3A43BF204}" type="presParOf" srcId="{A72DB3DF-5C10-4EBB-BB43-2375D484B64F}" destId="{BCAAF1B0-4485-407E-A0CD-078D279FAD35}" srcOrd="8" destOrd="0" presId="urn:microsoft.com/office/officeart/2005/8/layout/radial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B7B2D25-42B8-47FE-8CC5-F33ECA7775B7}">
      <dsp:nvSpPr>
        <dsp:cNvPr id="0" name=""/>
        <dsp:cNvSpPr/>
      </dsp:nvSpPr>
      <dsp:spPr>
        <a:xfrm>
          <a:off x="3762747" y="2268909"/>
          <a:ext cx="1618505" cy="1618505"/>
        </a:xfrm>
        <a:prstGeom prst="ellipse">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130" tIns="24130" rIns="24130" bIns="24130" numCol="1" spcCol="1270" anchor="ctr" anchorCtr="0">
          <a:noAutofit/>
        </a:bodyPr>
        <a:lstStyle/>
        <a:p>
          <a:pPr lvl="0" algn="ctr" defTabSz="844550">
            <a:lnSpc>
              <a:spcPct val="90000"/>
            </a:lnSpc>
            <a:spcBef>
              <a:spcPct val="0"/>
            </a:spcBef>
            <a:spcAft>
              <a:spcPct val="35000"/>
            </a:spcAft>
          </a:pPr>
          <a:r>
            <a:rPr lang="pt-BR" sz="1900" b="1" kern="1200" dirty="0" smtClean="0">
              <a:ln>
                <a:noFill/>
              </a:ln>
              <a:solidFill>
                <a:schemeClr val="tx1"/>
              </a:solidFill>
            </a:rPr>
            <a:t>PADRÃO</a:t>
          </a:r>
          <a:endParaRPr lang="pt-BR" sz="1900" b="1" kern="1200" dirty="0">
            <a:ln>
              <a:noFill/>
            </a:ln>
            <a:solidFill>
              <a:schemeClr val="tx1"/>
            </a:solidFill>
          </a:endParaRPr>
        </a:p>
      </dsp:txBody>
      <dsp:txXfrm>
        <a:off x="3999772" y="2505934"/>
        <a:ext cx="1144455" cy="1144455"/>
      </dsp:txXfrm>
    </dsp:sp>
    <dsp:sp modelId="{B870F446-B084-4187-A595-D90B29A68F4E}">
      <dsp:nvSpPr>
        <dsp:cNvPr id="0" name=""/>
        <dsp:cNvSpPr/>
      </dsp:nvSpPr>
      <dsp:spPr>
        <a:xfrm rot="16200000">
          <a:off x="4400967" y="1680742"/>
          <a:ext cx="342064" cy="550291"/>
        </a:xfrm>
        <a:prstGeom prst="rightArrow">
          <a:avLst>
            <a:gd name="adj1" fmla="val 60000"/>
            <a:gd name="adj2" fmla="val 5000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33400">
            <a:lnSpc>
              <a:spcPct val="90000"/>
            </a:lnSpc>
            <a:spcBef>
              <a:spcPct val="0"/>
            </a:spcBef>
            <a:spcAft>
              <a:spcPct val="35000"/>
            </a:spcAft>
          </a:pPr>
          <a:endParaRPr lang="pt-BR" sz="1200" b="1" kern="1200">
            <a:ln>
              <a:noFill/>
            </a:ln>
            <a:solidFill>
              <a:schemeClr val="tx1"/>
            </a:solidFill>
          </a:endParaRPr>
        </a:p>
      </dsp:txBody>
      <dsp:txXfrm>
        <a:off x="4452277" y="1842110"/>
        <a:ext cx="239445" cy="330175"/>
      </dsp:txXfrm>
    </dsp:sp>
    <dsp:sp modelId="{92CDF0F4-7EE9-4400-8F5A-A06F594139B5}">
      <dsp:nvSpPr>
        <dsp:cNvPr id="0" name=""/>
        <dsp:cNvSpPr/>
      </dsp:nvSpPr>
      <dsp:spPr>
        <a:xfrm>
          <a:off x="3762747" y="4999"/>
          <a:ext cx="1618505" cy="1618505"/>
        </a:xfrm>
        <a:prstGeom prst="ellipse">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pt-BR" sz="1200" b="1" kern="1200" dirty="0" smtClean="0">
              <a:ln>
                <a:noFill/>
              </a:ln>
              <a:solidFill>
                <a:schemeClr val="tx1"/>
              </a:solidFill>
            </a:rPr>
            <a:t>Nome</a:t>
          </a:r>
          <a:endParaRPr lang="pt-BR" sz="1200" b="1" kern="1200" dirty="0">
            <a:ln>
              <a:noFill/>
            </a:ln>
            <a:solidFill>
              <a:schemeClr val="tx1"/>
            </a:solidFill>
          </a:endParaRPr>
        </a:p>
      </dsp:txBody>
      <dsp:txXfrm>
        <a:off x="3999772" y="242024"/>
        <a:ext cx="1144455" cy="1144455"/>
      </dsp:txXfrm>
    </dsp:sp>
    <dsp:sp modelId="{97516E7C-4413-4737-8920-C6C9B8A2AC48}">
      <dsp:nvSpPr>
        <dsp:cNvPr id="0" name=""/>
        <dsp:cNvSpPr/>
      </dsp:nvSpPr>
      <dsp:spPr>
        <a:xfrm>
          <a:off x="5523241" y="2803016"/>
          <a:ext cx="342064" cy="550291"/>
        </a:xfrm>
        <a:prstGeom prst="rightArrow">
          <a:avLst>
            <a:gd name="adj1" fmla="val 60000"/>
            <a:gd name="adj2" fmla="val 50000"/>
          </a:avLst>
        </a:prstGeom>
        <a:solidFill>
          <a:schemeClr val="accent2">
            <a:hueOff val="-2847829"/>
            <a:satOff val="8321"/>
            <a:lumOff val="-1569"/>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33400">
            <a:lnSpc>
              <a:spcPct val="90000"/>
            </a:lnSpc>
            <a:spcBef>
              <a:spcPct val="0"/>
            </a:spcBef>
            <a:spcAft>
              <a:spcPct val="35000"/>
            </a:spcAft>
          </a:pPr>
          <a:endParaRPr lang="pt-BR" sz="1200" b="1" kern="1200">
            <a:ln>
              <a:noFill/>
            </a:ln>
            <a:solidFill>
              <a:schemeClr val="tx1"/>
            </a:solidFill>
          </a:endParaRPr>
        </a:p>
      </dsp:txBody>
      <dsp:txXfrm>
        <a:off x="5523241" y="2913074"/>
        <a:ext cx="239445" cy="330175"/>
      </dsp:txXfrm>
    </dsp:sp>
    <dsp:sp modelId="{7228E8D7-47E0-4776-8B38-06EA45227DC8}">
      <dsp:nvSpPr>
        <dsp:cNvPr id="0" name=""/>
        <dsp:cNvSpPr/>
      </dsp:nvSpPr>
      <dsp:spPr>
        <a:xfrm>
          <a:off x="6026656" y="2268909"/>
          <a:ext cx="1618505" cy="1618505"/>
        </a:xfrm>
        <a:prstGeom prst="ellipse">
          <a:avLst/>
        </a:prstGeom>
        <a:solidFill>
          <a:schemeClr val="accent2">
            <a:hueOff val="-2847829"/>
            <a:satOff val="8321"/>
            <a:lumOff val="-1569"/>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pt-BR" sz="1200" b="1" kern="1200" dirty="0" smtClean="0">
              <a:ln>
                <a:noFill/>
              </a:ln>
              <a:solidFill>
                <a:schemeClr val="tx1"/>
              </a:solidFill>
            </a:rPr>
            <a:t>Problema</a:t>
          </a:r>
          <a:endParaRPr lang="pt-BR" sz="1200" b="1" kern="1200" dirty="0">
            <a:ln>
              <a:noFill/>
            </a:ln>
            <a:solidFill>
              <a:schemeClr val="tx1"/>
            </a:solidFill>
          </a:endParaRPr>
        </a:p>
      </dsp:txBody>
      <dsp:txXfrm>
        <a:off x="6263681" y="2505934"/>
        <a:ext cx="1144455" cy="1144455"/>
      </dsp:txXfrm>
    </dsp:sp>
    <dsp:sp modelId="{75C88D6F-8B4A-4EFB-869B-B2C9E2E68252}">
      <dsp:nvSpPr>
        <dsp:cNvPr id="0" name=""/>
        <dsp:cNvSpPr/>
      </dsp:nvSpPr>
      <dsp:spPr>
        <a:xfrm rot="5400000">
          <a:off x="4400967" y="3925290"/>
          <a:ext cx="342064" cy="550291"/>
        </a:xfrm>
        <a:prstGeom prst="rightArrow">
          <a:avLst>
            <a:gd name="adj1" fmla="val 60000"/>
            <a:gd name="adj2" fmla="val 50000"/>
          </a:avLst>
        </a:prstGeom>
        <a:solidFill>
          <a:schemeClr val="accent2">
            <a:hueOff val="-5695658"/>
            <a:satOff val="16641"/>
            <a:lumOff val="-3137"/>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33400">
            <a:lnSpc>
              <a:spcPct val="90000"/>
            </a:lnSpc>
            <a:spcBef>
              <a:spcPct val="0"/>
            </a:spcBef>
            <a:spcAft>
              <a:spcPct val="35000"/>
            </a:spcAft>
          </a:pPr>
          <a:endParaRPr lang="pt-BR" sz="1200" b="1" kern="1200">
            <a:ln>
              <a:noFill/>
            </a:ln>
            <a:solidFill>
              <a:schemeClr val="tx1"/>
            </a:solidFill>
          </a:endParaRPr>
        </a:p>
      </dsp:txBody>
      <dsp:txXfrm>
        <a:off x="4452277" y="3984039"/>
        <a:ext cx="239445" cy="330175"/>
      </dsp:txXfrm>
    </dsp:sp>
    <dsp:sp modelId="{33443F38-E2C2-4F35-8755-E6D733ED60DD}">
      <dsp:nvSpPr>
        <dsp:cNvPr id="0" name=""/>
        <dsp:cNvSpPr/>
      </dsp:nvSpPr>
      <dsp:spPr>
        <a:xfrm>
          <a:off x="3762747" y="4532819"/>
          <a:ext cx="1618505" cy="1618505"/>
        </a:xfrm>
        <a:prstGeom prst="ellipse">
          <a:avLst/>
        </a:prstGeom>
        <a:solidFill>
          <a:schemeClr val="accent2">
            <a:hueOff val="-5695658"/>
            <a:satOff val="16641"/>
            <a:lumOff val="-3137"/>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pt-BR" sz="1200" b="1" kern="1200" dirty="0" smtClean="0">
              <a:ln>
                <a:noFill/>
              </a:ln>
              <a:solidFill>
                <a:schemeClr val="tx1"/>
              </a:solidFill>
            </a:rPr>
            <a:t>Solução</a:t>
          </a:r>
          <a:endParaRPr lang="pt-BR" sz="1200" b="1" kern="1200" dirty="0">
            <a:ln>
              <a:noFill/>
            </a:ln>
            <a:solidFill>
              <a:schemeClr val="tx1"/>
            </a:solidFill>
          </a:endParaRPr>
        </a:p>
      </dsp:txBody>
      <dsp:txXfrm>
        <a:off x="3999772" y="4769844"/>
        <a:ext cx="1144455" cy="1144455"/>
      </dsp:txXfrm>
    </dsp:sp>
    <dsp:sp modelId="{0A36D687-B1DA-4FFB-97C8-8E898BD90478}">
      <dsp:nvSpPr>
        <dsp:cNvPr id="0" name=""/>
        <dsp:cNvSpPr/>
      </dsp:nvSpPr>
      <dsp:spPr>
        <a:xfrm rot="10800000">
          <a:off x="3278694" y="2803016"/>
          <a:ext cx="342064" cy="550291"/>
        </a:xfrm>
        <a:prstGeom prst="rightArrow">
          <a:avLst>
            <a:gd name="adj1" fmla="val 60000"/>
            <a:gd name="adj2" fmla="val 50000"/>
          </a:avLst>
        </a:prstGeom>
        <a:solidFill>
          <a:schemeClr val="accent2">
            <a:hueOff val="-8543487"/>
            <a:satOff val="24962"/>
            <a:lumOff val="-4706"/>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33400">
            <a:lnSpc>
              <a:spcPct val="90000"/>
            </a:lnSpc>
            <a:spcBef>
              <a:spcPct val="0"/>
            </a:spcBef>
            <a:spcAft>
              <a:spcPct val="35000"/>
            </a:spcAft>
          </a:pPr>
          <a:endParaRPr lang="pt-BR" sz="1200" b="1" kern="1200">
            <a:ln>
              <a:noFill/>
            </a:ln>
            <a:solidFill>
              <a:schemeClr val="tx1"/>
            </a:solidFill>
          </a:endParaRPr>
        </a:p>
      </dsp:txBody>
      <dsp:txXfrm rot="10800000">
        <a:off x="3381313" y="2913074"/>
        <a:ext cx="239445" cy="330175"/>
      </dsp:txXfrm>
    </dsp:sp>
    <dsp:sp modelId="{BCAAF1B0-4485-407E-A0CD-078D279FAD35}">
      <dsp:nvSpPr>
        <dsp:cNvPr id="0" name=""/>
        <dsp:cNvSpPr/>
      </dsp:nvSpPr>
      <dsp:spPr>
        <a:xfrm>
          <a:off x="1498837" y="2268909"/>
          <a:ext cx="1618505" cy="1618505"/>
        </a:xfrm>
        <a:prstGeom prst="ellipse">
          <a:avLst/>
        </a:prstGeom>
        <a:solidFill>
          <a:schemeClr val="accent2">
            <a:hueOff val="-8543487"/>
            <a:satOff val="24962"/>
            <a:lumOff val="-4706"/>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pt-BR" sz="1200" b="1" kern="1200" dirty="0" err="1" smtClean="0">
              <a:ln>
                <a:noFill/>
              </a:ln>
              <a:solidFill>
                <a:schemeClr val="tx1"/>
              </a:solidFill>
            </a:rPr>
            <a:t>Consequências</a:t>
          </a:r>
          <a:endParaRPr lang="pt-BR" sz="1200" b="1" kern="1200" dirty="0">
            <a:ln>
              <a:noFill/>
            </a:ln>
            <a:solidFill>
              <a:schemeClr val="tx1"/>
            </a:solidFill>
          </a:endParaRPr>
        </a:p>
      </dsp:txBody>
      <dsp:txXfrm>
        <a:off x="1735862" y="2505934"/>
        <a:ext cx="1144455" cy="1144455"/>
      </dsp:txXfrm>
    </dsp:sp>
  </dsp:spTree>
</dsp:drawing>
</file>

<file path=ppt/diagrams/layout1.xml><?xml version="1.0" encoding="utf-8"?>
<dgm:layoutDef xmlns:dgm="http://schemas.openxmlformats.org/drawingml/2006/diagram" xmlns:a="http://schemas.openxmlformats.org/drawingml/2006/main" uniqueId="urn:microsoft.com/office/officeart/2005/8/layout/radial5">
  <dgm:title val=""/>
  <dgm:desc val=""/>
  <dgm:catLst>
    <dgm:cat type="relationship" pri="23000"/>
    <dgm:cat type="cycle" pri="1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alg type="cycle">
          <dgm:param type="stAng" val="0"/>
          <dgm:param type="spanAng" val="360"/>
          <dgm:param type="ctrShpMap" val="fNode"/>
        </dgm:alg>
      </dgm:if>
      <dgm:else name="Name3">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parTrans" refType="w" refFor="ch" refForName="centerShape" fact="0.4"/>
      <dgm:constr type="w" for="ch" forName="node" refType="w" refFor="ch" refForName="centerShape" op="equ" fact="1.25"/>
      <dgm:constr type="sp" refType="w" refFor="ch" refForName="centerShape" op="equ" fact="0.4"/>
      <dgm:constr type="sibSp" refType="w" refFor="ch" refForName="node" fact="0.3"/>
      <dgm:constr type="primFontSz" for="ch" forName="centerShape" val="65"/>
      <dgm:constr type="primFontSz" for="des" forName="node" op="equ" val="65"/>
      <dgm:constr type="primFontSz" for="des" forName="node" refType="primFontSz" refFor="ch" refForName="centerShape" op="lte"/>
      <dgm:constr type="primFontSz" for="des" forName="connectorText" op="equ" val="55"/>
      <dgm:constr type="primFontSz" for="des" forName="connectorText" refType="primFontSz" refFor="ch" refForName="centerShape" op="lte" fact="0.8"/>
      <dgm:constr type="primFontSz" for="des" forName="connectorText" refType="primFontSz" refFor="des" refForName="node" op="lte"/>
    </dgm:constrLst>
    <dgm:choose name="Name4">
      <dgm:if name="Name5" axis="ch ch" ptType="node node" st="1 1" cnt="1 0" func="cnt" op="lte" val="6">
        <dgm:ruleLst>
          <dgm:rule type="w" for="ch" forName="node" val="NaN" fact="1" max="NaN"/>
        </dgm:ruleLst>
      </dgm:if>
      <dgm:if name="Name6" axis="ch ch" ptType="node node" st="1 1" cnt="1 0" func="cnt" op="lte" val="8">
        <dgm:ruleLst>
          <dgm:rule type="w" for="ch" forName="node" val="NaN" fact="0.9" max="NaN"/>
        </dgm:ruleLst>
      </dgm:if>
      <dgm:if name="Name7" axis="ch ch" ptType="node node" st="1 1" cnt="1 0" func="cnt" op="lte" val="10">
        <dgm:ruleLst>
          <dgm:rule type="w" for="ch" forName="node" val="NaN" fact="0.8" max="NaN"/>
        </dgm:ruleLst>
      </dgm:if>
      <dgm:if name="Name8" axis="ch ch" ptType="node node" st="1 1" cnt="1 0" func="cnt" op="lte" val="12">
        <dgm:ruleLst>
          <dgm:rule type="w" for="ch" forName="node" val="NaN" fact="0.7" max="NaN"/>
        </dgm:ruleLst>
      </dgm:if>
      <dgm:if name="Name9" axis="ch ch" ptType="node node" st="1 1" cnt="1 0" func="cnt" op="lte" val="14">
        <dgm:ruleLst>
          <dgm:rule type="w" for="ch" forName="node" val="NaN" fact="0.6" max="NaN"/>
        </dgm:ruleLst>
      </dgm:if>
      <dgm:else name="Name10">
        <dgm:ruleLst>
          <dgm:rule type="w" for="ch" forName="node" val="NaN" fact="0.5" max="NaN"/>
        </dgm:ruleLst>
      </dgm:else>
    </dgm:choose>
    <dgm:forEach name="Name11"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2" axis="ch">
        <dgm:forEach name="Name13" axis="self" ptType="parTrans">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h" refType="w" fact="0.85"/>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name="Name14"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w" val="INF" fact="NaN" max="NaN"/>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Cabeçalho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pt-BR"/>
          </a:p>
        </p:txBody>
      </p:sp>
      <p:sp>
        <p:nvSpPr>
          <p:cNvPr id="3" name="Espaço Reservado para Dat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98AB747-C22F-4286-A5BE-3F85185B75F3}" type="datetimeFigureOut">
              <a:rPr lang="pt-BR" smtClean="0"/>
              <a:t>21/10/2010</a:t>
            </a:fld>
            <a:endParaRPr lang="pt-BR"/>
          </a:p>
        </p:txBody>
      </p:sp>
      <p:sp>
        <p:nvSpPr>
          <p:cNvPr id="4" name="Espaço Reservado para Imagem de Slide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pt-BR"/>
          </a:p>
        </p:txBody>
      </p:sp>
      <p:sp>
        <p:nvSpPr>
          <p:cNvPr id="5" name="Espaço Reservado para Anotaçõ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pt-BR" smtClean="0"/>
              <a:t>Clique para editar os estilos do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6" name="Espaço Reservado para Rodapé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pt-BR"/>
          </a:p>
        </p:txBody>
      </p:sp>
      <p:sp>
        <p:nvSpPr>
          <p:cNvPr id="7" name="Espaço Reservado para Número de Slid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FB09274-293C-4322-893A-E7D9263C64BA}" type="slidenum">
              <a:rPr lang="pt-BR" smtClean="0"/>
              <a:t>‹nº›</a:t>
            </a:fld>
            <a:endParaRPr lang="pt-BR"/>
          </a:p>
        </p:txBody>
      </p:sp>
    </p:spTree>
    <p:extLst>
      <p:ext uri="{BB962C8B-B14F-4D97-AF65-F5344CB8AC3E}">
        <p14:creationId xmlns:p14="http://schemas.microsoft.com/office/powerpoint/2010/main" val="36309097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normAutofit/>
          </a:bodyPr>
          <a:lstStyle/>
          <a:p>
            <a:r>
              <a:rPr lang="pt-BR" dirty="0" smtClean="0"/>
              <a:t>ADAPTER: propósito = estrutura da classe;</a:t>
            </a:r>
            <a:r>
              <a:rPr lang="pt-BR" baseline="0" dirty="0" smtClean="0"/>
              <a:t> intenção = interface; </a:t>
            </a:r>
            <a:r>
              <a:rPr lang="pt-BR" sz="1200" kern="1200" baseline="0" dirty="0" smtClean="0">
                <a:solidFill>
                  <a:schemeClr val="tx1"/>
                </a:solidFill>
                <a:latin typeface="+mn-lt"/>
                <a:ea typeface="+mn-ea"/>
                <a:cs typeface="+mn-cs"/>
              </a:rPr>
              <a:t>para adaptar a interface de uma classe para outra que o</a:t>
            </a:r>
          </a:p>
          <a:p>
            <a:r>
              <a:rPr lang="pt-BR" sz="1200" kern="1200" baseline="0" dirty="0" smtClean="0">
                <a:solidFill>
                  <a:schemeClr val="tx1"/>
                </a:solidFill>
                <a:latin typeface="+mn-lt"/>
                <a:ea typeface="+mn-ea"/>
                <a:cs typeface="+mn-cs"/>
              </a:rPr>
              <a:t>cliente espera / “converter a interface de uma classe em outra interface esperada pelos clientes.”/ “</a:t>
            </a:r>
            <a:r>
              <a:rPr lang="pt-BR" sz="1200" kern="1200" baseline="0" dirty="0" err="1" smtClean="0">
                <a:solidFill>
                  <a:schemeClr val="tx1"/>
                </a:solidFill>
                <a:latin typeface="+mn-lt"/>
                <a:ea typeface="+mn-ea"/>
                <a:cs typeface="+mn-cs"/>
              </a:rPr>
              <a:t>Adapter</a:t>
            </a:r>
            <a:r>
              <a:rPr lang="pt-BR" sz="1200" kern="1200" baseline="0" dirty="0" smtClean="0">
                <a:solidFill>
                  <a:schemeClr val="tx1"/>
                </a:solidFill>
                <a:latin typeface="+mn-lt"/>
                <a:ea typeface="+mn-ea"/>
                <a:cs typeface="+mn-cs"/>
              </a:rPr>
              <a:t> permite a comunicação entre classes que não poderiam trabalhar juntas devido à incompatibilidade de suas interfaces.” </a:t>
            </a:r>
            <a:r>
              <a:rPr lang="pt-BR" sz="1200" b="1" kern="1200" baseline="0" dirty="0" smtClean="0">
                <a:solidFill>
                  <a:schemeClr val="tx1"/>
                </a:solidFill>
                <a:latin typeface="+mn-lt"/>
                <a:ea typeface="+mn-ea"/>
                <a:cs typeface="+mn-cs"/>
              </a:rPr>
              <a:t>Adaptar uma interface existente para um cliente</a:t>
            </a:r>
          </a:p>
          <a:p>
            <a:endParaRPr lang="pt-BR" sz="1200" b="1" kern="1200" baseline="0" dirty="0" smtClean="0">
              <a:solidFill>
                <a:schemeClr val="tx1"/>
              </a:solidFill>
              <a:latin typeface="+mn-lt"/>
              <a:ea typeface="+mn-ea"/>
              <a:cs typeface="+mn-cs"/>
            </a:endParaRPr>
          </a:p>
          <a:p>
            <a:r>
              <a:rPr lang="pt-BR" sz="1200" b="0" kern="1200" baseline="0" dirty="0" smtClean="0">
                <a:solidFill>
                  <a:schemeClr val="tx1"/>
                </a:solidFill>
                <a:latin typeface="+mn-lt"/>
                <a:ea typeface="+mn-ea"/>
                <a:cs typeface="+mn-cs"/>
              </a:rPr>
              <a:t>ABSTRACT FACTORY: propósito = criação de objeto; intenção = construção; </a:t>
            </a:r>
            <a:r>
              <a:rPr lang="pt-BR" sz="1200" kern="1200" baseline="0" dirty="0" err="1" smtClean="0">
                <a:solidFill>
                  <a:schemeClr val="tx1"/>
                </a:solidFill>
                <a:latin typeface="+mn-lt"/>
                <a:ea typeface="+mn-ea"/>
                <a:cs typeface="+mn-cs"/>
              </a:rPr>
              <a:t>constuir</a:t>
            </a:r>
            <a:r>
              <a:rPr lang="pt-BR" sz="1200" kern="1200" baseline="0" dirty="0" smtClean="0">
                <a:solidFill>
                  <a:schemeClr val="tx1"/>
                </a:solidFill>
                <a:latin typeface="+mn-lt"/>
                <a:ea typeface="+mn-ea"/>
                <a:cs typeface="+mn-cs"/>
              </a:rPr>
              <a:t> uma família de objetos que compartilham um "tema" em comum; “Prover uma interface para criar famílias de objetos relacionados ou dependentes sem especificar suas classes concretas.” Para criar famílias inteiras de objetos que têm algo em comum sem especificar suas interfaces. </a:t>
            </a:r>
            <a:endParaRPr lang="pt-BR" b="0" dirty="0"/>
          </a:p>
        </p:txBody>
      </p:sp>
      <p:sp>
        <p:nvSpPr>
          <p:cNvPr id="4" name="Espaço Reservado para Número de Slide 3"/>
          <p:cNvSpPr>
            <a:spLocks noGrp="1"/>
          </p:cNvSpPr>
          <p:nvPr>
            <p:ph type="sldNum" sz="quarter" idx="10"/>
          </p:nvPr>
        </p:nvSpPr>
        <p:spPr/>
        <p:txBody>
          <a:bodyPr/>
          <a:lstStyle/>
          <a:p>
            <a:fld id="{FFB09274-293C-4322-893A-E7D9263C64BA}" type="slidenum">
              <a:rPr lang="pt-BR" smtClean="0"/>
              <a:t>5</a:t>
            </a:fld>
            <a:endParaRPr lang="pt-B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normAutofit/>
          </a:bodyPr>
          <a:lstStyle/>
          <a:p>
            <a:r>
              <a:rPr lang="pt-BR" dirty="0" smtClean="0"/>
              <a:t>ADAPTER= </a:t>
            </a:r>
          </a:p>
          <a:p>
            <a:r>
              <a:rPr lang="pt-BR" dirty="0" smtClean="0"/>
              <a:t>Modelos</a:t>
            </a:r>
          </a:p>
          <a:p>
            <a:r>
              <a:rPr lang="pt-BR" dirty="0" smtClean="0"/>
              <a:t>Modelo do Design de TI Corporativo</a:t>
            </a:r>
          </a:p>
          <a:p>
            <a:r>
              <a:rPr lang="pt-BR" dirty="0" err="1" smtClean="0"/>
              <a:t>Quib</a:t>
            </a:r>
            <a:r>
              <a:rPr lang="pt-BR" dirty="0" smtClean="0"/>
              <a:t> Design - Arquitetura</a:t>
            </a:r>
          </a:p>
          <a:p>
            <a:r>
              <a:rPr lang="pt-BR" dirty="0" err="1" smtClean="0"/>
              <a:t>com.qualiti.operadoraCartao</a:t>
            </a:r>
            <a:endParaRPr lang="pt-BR" dirty="0" smtClean="0"/>
          </a:p>
          <a:p>
            <a:r>
              <a:rPr lang="pt-BR" dirty="0" smtClean="0"/>
              <a:t>Mostrar relação da Fachada com o adaptador!</a:t>
            </a:r>
          </a:p>
          <a:p>
            <a:endParaRPr lang="pt-BR" dirty="0" smtClean="0"/>
          </a:p>
          <a:p>
            <a:r>
              <a:rPr lang="pt-BR" dirty="0" smtClean="0"/>
              <a:t>ABSTRACT FACTORY =</a:t>
            </a:r>
          </a:p>
          <a:p>
            <a:r>
              <a:rPr lang="pt-BR" dirty="0" smtClean="0"/>
              <a:t>Modelos</a:t>
            </a:r>
          </a:p>
          <a:p>
            <a:r>
              <a:rPr lang="pt-BR" dirty="0" smtClean="0"/>
              <a:t>Modelo do Design de TI Corporativo</a:t>
            </a:r>
          </a:p>
          <a:p>
            <a:r>
              <a:rPr lang="pt-BR" dirty="0" smtClean="0"/>
              <a:t>QIB Design - Arquitetura</a:t>
            </a:r>
          </a:p>
          <a:p>
            <a:r>
              <a:rPr lang="pt-BR" dirty="0" smtClean="0"/>
              <a:t>Criar Pacote (</a:t>
            </a:r>
            <a:r>
              <a:rPr lang="pt-BR" dirty="0" err="1" smtClean="0"/>
              <a:t>fabricaRepositorios</a:t>
            </a:r>
            <a:r>
              <a:rPr lang="pt-BR" dirty="0" smtClean="0"/>
              <a:t>); Criar diagrama de Classes; Criar Classes (</a:t>
            </a:r>
            <a:r>
              <a:rPr lang="pt-BR" dirty="0" err="1" smtClean="0"/>
              <a:t>FabricaRepositorios</a:t>
            </a:r>
            <a:r>
              <a:rPr lang="pt-BR" dirty="0" smtClean="0"/>
              <a:t> (métodos: </a:t>
            </a:r>
            <a:r>
              <a:rPr lang="pt-BR" dirty="0" err="1" smtClean="0"/>
              <a:t>obterFabrica</a:t>
            </a:r>
            <a:r>
              <a:rPr lang="pt-BR" dirty="0" smtClean="0"/>
              <a:t>, </a:t>
            </a:r>
            <a:r>
              <a:rPr lang="pt-BR" dirty="0" err="1" smtClean="0"/>
              <a:t>criarRepositorioContaCorrente</a:t>
            </a:r>
            <a:r>
              <a:rPr lang="pt-BR" dirty="0" smtClean="0"/>
              <a:t>(), </a:t>
            </a:r>
            <a:r>
              <a:rPr lang="pt-BR" dirty="0" err="1" smtClean="0"/>
              <a:t>criarRepositorioContaInternet</a:t>
            </a:r>
            <a:r>
              <a:rPr lang="pt-BR" dirty="0" smtClean="0"/>
              <a:t>(), </a:t>
            </a:r>
            <a:r>
              <a:rPr lang="pt-BR" dirty="0" err="1" smtClean="0"/>
              <a:t>criarRepositorioTransacao</a:t>
            </a:r>
            <a:r>
              <a:rPr lang="pt-BR" dirty="0" smtClean="0"/>
              <a:t>()); </a:t>
            </a:r>
            <a:r>
              <a:rPr lang="pt-BR" dirty="0" err="1" smtClean="0"/>
              <a:t>FabricaRepositoriosBDR</a:t>
            </a:r>
            <a:r>
              <a:rPr lang="pt-BR" dirty="0" smtClean="0"/>
              <a:t> (generaliza - tem herança - da Fabrica </a:t>
            </a:r>
            <a:r>
              <a:rPr lang="pt-BR" dirty="0" err="1" smtClean="0"/>
              <a:t>Repositorios</a:t>
            </a:r>
            <a:r>
              <a:rPr lang="pt-BR" dirty="0" smtClean="0"/>
              <a:t>); </a:t>
            </a:r>
            <a:r>
              <a:rPr lang="pt-BR" dirty="0" err="1" smtClean="0"/>
              <a:t>FabricaRepositoriosXML</a:t>
            </a:r>
            <a:r>
              <a:rPr lang="pt-BR" dirty="0" smtClean="0"/>
              <a:t> (generaliza - tem herança - da Fabrica </a:t>
            </a:r>
            <a:r>
              <a:rPr lang="pt-BR" dirty="0" err="1" smtClean="0"/>
              <a:t>Repositorios</a:t>
            </a:r>
            <a:r>
              <a:rPr lang="pt-BR" dirty="0" smtClean="0"/>
              <a:t>)) e importar classes (</a:t>
            </a:r>
            <a:r>
              <a:rPr lang="pt-BR" dirty="0" err="1" smtClean="0"/>
              <a:t>RepositorioTRansacaoBDR</a:t>
            </a:r>
            <a:r>
              <a:rPr lang="pt-BR" dirty="0" smtClean="0"/>
              <a:t>, </a:t>
            </a:r>
            <a:r>
              <a:rPr lang="pt-BR" dirty="0" err="1" smtClean="0"/>
              <a:t>RepositorioTRansacaoXML</a:t>
            </a:r>
            <a:r>
              <a:rPr lang="pt-BR" dirty="0" smtClean="0"/>
              <a:t>...)</a:t>
            </a:r>
          </a:p>
          <a:p>
            <a:endParaRPr lang="pt-BR" dirty="0"/>
          </a:p>
        </p:txBody>
      </p:sp>
      <p:sp>
        <p:nvSpPr>
          <p:cNvPr id="4" name="Espaço Reservado para Número de Slide 3"/>
          <p:cNvSpPr>
            <a:spLocks noGrp="1"/>
          </p:cNvSpPr>
          <p:nvPr>
            <p:ph type="sldNum" sz="quarter" idx="10"/>
          </p:nvPr>
        </p:nvSpPr>
        <p:spPr/>
        <p:txBody>
          <a:bodyPr/>
          <a:lstStyle/>
          <a:p>
            <a:fld id="{FFB09274-293C-4322-893A-E7D9263C64BA}" type="slidenum">
              <a:rPr lang="pt-BR" smtClean="0"/>
              <a:t>6</a:t>
            </a:fld>
            <a:endParaRPr lang="pt-B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normAutofit/>
          </a:bodyPr>
          <a:lstStyle/>
          <a:p>
            <a:r>
              <a:rPr lang="pt-BR" dirty="0" smtClean="0"/>
              <a:t>Modelos</a:t>
            </a:r>
          </a:p>
          <a:p>
            <a:r>
              <a:rPr lang="pt-BR" dirty="0" smtClean="0"/>
              <a:t>Modelo do Design de TI Corporativo</a:t>
            </a:r>
          </a:p>
          <a:p>
            <a:r>
              <a:rPr lang="pt-BR" dirty="0" smtClean="0"/>
              <a:t>QIB Design - Arquitetura</a:t>
            </a:r>
          </a:p>
          <a:p>
            <a:r>
              <a:rPr lang="pt-BR" dirty="0" smtClean="0"/>
              <a:t>Criar Pacote (</a:t>
            </a:r>
            <a:r>
              <a:rPr lang="pt-BR" dirty="0" err="1" smtClean="0"/>
              <a:t>fabricaRepositorios</a:t>
            </a:r>
            <a:r>
              <a:rPr lang="pt-BR" dirty="0" smtClean="0"/>
              <a:t>); Criar diagrama de Classes; Criar Classes (</a:t>
            </a:r>
            <a:r>
              <a:rPr lang="pt-BR" dirty="0" err="1" smtClean="0"/>
              <a:t>FabricaRepositorios</a:t>
            </a:r>
            <a:r>
              <a:rPr lang="pt-BR" dirty="0" smtClean="0"/>
              <a:t> (métodos: </a:t>
            </a:r>
            <a:r>
              <a:rPr lang="pt-BR" dirty="0" err="1" smtClean="0"/>
              <a:t>obterFabrica</a:t>
            </a:r>
            <a:r>
              <a:rPr lang="pt-BR" dirty="0" smtClean="0"/>
              <a:t>, </a:t>
            </a:r>
            <a:r>
              <a:rPr lang="pt-BR" dirty="0" err="1" smtClean="0"/>
              <a:t>criarRepositorioContaCorrente</a:t>
            </a:r>
            <a:r>
              <a:rPr lang="pt-BR" dirty="0" smtClean="0"/>
              <a:t>(), </a:t>
            </a:r>
            <a:r>
              <a:rPr lang="pt-BR" dirty="0" err="1" smtClean="0"/>
              <a:t>criarRepositorioContaInternet</a:t>
            </a:r>
            <a:r>
              <a:rPr lang="pt-BR" dirty="0" smtClean="0"/>
              <a:t>(), </a:t>
            </a:r>
            <a:r>
              <a:rPr lang="pt-BR" dirty="0" err="1" smtClean="0"/>
              <a:t>criarRepositorioTransacao</a:t>
            </a:r>
            <a:r>
              <a:rPr lang="pt-BR" dirty="0" smtClean="0"/>
              <a:t>()); </a:t>
            </a:r>
            <a:r>
              <a:rPr lang="pt-BR" dirty="0" err="1" smtClean="0"/>
              <a:t>FabricaRepositoriosBDR</a:t>
            </a:r>
            <a:r>
              <a:rPr lang="pt-BR" dirty="0" smtClean="0"/>
              <a:t> (generaliza - tem herança - da Fabrica </a:t>
            </a:r>
            <a:r>
              <a:rPr lang="pt-BR" dirty="0" err="1" smtClean="0"/>
              <a:t>Repositorios</a:t>
            </a:r>
            <a:r>
              <a:rPr lang="pt-BR" dirty="0" smtClean="0"/>
              <a:t>); </a:t>
            </a:r>
            <a:r>
              <a:rPr lang="pt-BR" dirty="0" err="1" smtClean="0"/>
              <a:t>FabricaRepositoriosXML</a:t>
            </a:r>
            <a:r>
              <a:rPr lang="pt-BR" dirty="0" smtClean="0"/>
              <a:t> (generaliza - tem herança - da Fabrica </a:t>
            </a:r>
            <a:r>
              <a:rPr lang="pt-BR" dirty="0" err="1" smtClean="0"/>
              <a:t>Repositorios</a:t>
            </a:r>
            <a:r>
              <a:rPr lang="pt-BR" dirty="0" smtClean="0"/>
              <a:t>)) e importar classes (</a:t>
            </a:r>
            <a:r>
              <a:rPr lang="pt-BR" dirty="0" err="1" smtClean="0"/>
              <a:t>RepositorioTRansacaoBDR</a:t>
            </a:r>
            <a:r>
              <a:rPr lang="pt-BR" dirty="0" smtClean="0"/>
              <a:t>, </a:t>
            </a:r>
            <a:r>
              <a:rPr lang="pt-BR" dirty="0" err="1" smtClean="0"/>
              <a:t>RepositorioTRansacaoXML</a:t>
            </a:r>
            <a:r>
              <a:rPr lang="pt-BR" smtClean="0"/>
              <a:t>...)</a:t>
            </a:r>
          </a:p>
          <a:p>
            <a:endParaRPr lang="pt-BR"/>
          </a:p>
        </p:txBody>
      </p:sp>
      <p:sp>
        <p:nvSpPr>
          <p:cNvPr id="4" name="Espaço Reservado para Número de Slide 3"/>
          <p:cNvSpPr>
            <a:spLocks noGrp="1"/>
          </p:cNvSpPr>
          <p:nvPr>
            <p:ph type="sldNum" sz="quarter" idx="10"/>
          </p:nvPr>
        </p:nvSpPr>
        <p:spPr/>
        <p:txBody>
          <a:bodyPr/>
          <a:lstStyle/>
          <a:p>
            <a:fld id="{FFB09274-293C-4322-893A-E7D9263C64BA}" type="slidenum">
              <a:rPr lang="pt-BR" smtClean="0"/>
              <a:t>7</a:t>
            </a:fld>
            <a:endParaRPr lang="pt-B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normAutofit/>
          </a:bodyPr>
          <a:lstStyle/>
          <a:p>
            <a:r>
              <a:rPr lang="pt-BR" dirty="0" smtClean="0"/>
              <a:t>COMPOSITE: propósito</a:t>
            </a:r>
            <a:r>
              <a:rPr lang="pt-BR" baseline="0" dirty="0" smtClean="0"/>
              <a:t> = estrutura do objeto; intenção = interfaces; </a:t>
            </a:r>
            <a:r>
              <a:rPr lang="pt-BR" sz="1200" kern="1200" baseline="0" dirty="0" smtClean="0">
                <a:solidFill>
                  <a:schemeClr val="tx1"/>
                </a:solidFill>
                <a:latin typeface="+mn-lt"/>
                <a:ea typeface="+mn-ea"/>
                <a:cs typeface="+mn-cs"/>
              </a:rPr>
              <a:t>definir uma interface comum para objetos individuais e composições de objetos; “Compor objetos em estruturas de árvore para representar hierarquias todo-parte.” / “</a:t>
            </a:r>
            <a:r>
              <a:rPr lang="pt-BR" sz="1200" kern="1200" baseline="0" dirty="0" err="1" smtClean="0">
                <a:solidFill>
                  <a:schemeClr val="tx1"/>
                </a:solidFill>
                <a:latin typeface="+mn-lt"/>
                <a:ea typeface="+mn-ea"/>
                <a:cs typeface="+mn-cs"/>
              </a:rPr>
              <a:t>Composite</a:t>
            </a:r>
            <a:r>
              <a:rPr lang="pt-BR" sz="1200" kern="1200" baseline="0" dirty="0" smtClean="0">
                <a:solidFill>
                  <a:schemeClr val="tx1"/>
                </a:solidFill>
                <a:latin typeface="+mn-lt"/>
                <a:ea typeface="+mn-ea"/>
                <a:cs typeface="+mn-cs"/>
              </a:rPr>
              <a:t> permite que clientes tratem objetos individuais e composições de objetos de maneira uniforme.”; Tratar </a:t>
            </a:r>
            <a:r>
              <a:rPr lang="pt-BR" sz="1200" b="0" kern="1200" baseline="0" dirty="0" smtClean="0">
                <a:solidFill>
                  <a:schemeClr val="tx1"/>
                </a:solidFill>
                <a:latin typeface="+mn-lt"/>
                <a:ea typeface="+mn-ea"/>
                <a:cs typeface="+mn-cs"/>
              </a:rPr>
              <a:t>composições e unidades uniformemente</a:t>
            </a:r>
            <a:endParaRPr lang="pt-BR" b="0" dirty="0" smtClean="0"/>
          </a:p>
          <a:p>
            <a:r>
              <a:rPr lang="pt-BR" dirty="0" smtClean="0"/>
              <a:t>OBSERVER: propósito</a:t>
            </a:r>
            <a:r>
              <a:rPr lang="pt-BR" baseline="0" dirty="0" smtClean="0"/>
              <a:t> = comportamento do objeto; intenção = responsabilidade; </a:t>
            </a:r>
            <a:r>
              <a:rPr lang="pt-BR" sz="1200" kern="1200" baseline="0" dirty="0" smtClean="0">
                <a:solidFill>
                  <a:schemeClr val="tx1"/>
                </a:solidFill>
                <a:latin typeface="+mn-lt"/>
                <a:ea typeface="+mn-ea"/>
                <a:cs typeface="+mn-cs"/>
              </a:rPr>
              <a:t>desacopla um objeto do conhecimento de que outros objetos dependem dele; “Definir uma dependência </a:t>
            </a:r>
            <a:r>
              <a:rPr lang="pt-BR" sz="1200" kern="1200" baseline="0" dirty="0" err="1" smtClean="0">
                <a:solidFill>
                  <a:schemeClr val="tx1"/>
                </a:solidFill>
                <a:latin typeface="+mn-lt"/>
                <a:ea typeface="+mn-ea"/>
                <a:cs typeface="+mn-cs"/>
              </a:rPr>
              <a:t>um-para-muitos</a:t>
            </a:r>
            <a:r>
              <a:rPr lang="pt-BR" sz="1200" kern="1200" baseline="0" dirty="0" smtClean="0">
                <a:solidFill>
                  <a:schemeClr val="tx1"/>
                </a:solidFill>
                <a:latin typeface="+mn-lt"/>
                <a:ea typeface="+mn-ea"/>
                <a:cs typeface="+mn-cs"/>
              </a:rPr>
              <a:t> entre objetos para que quando um objeto mudar de estado, todos os seus dependentes sejam notificados e atualizados automaticamente.”; quando houver necessidade de </a:t>
            </a:r>
            <a:r>
              <a:rPr lang="pt-BR" sz="1200" kern="1200" baseline="0" dirty="0" err="1" smtClean="0">
                <a:solidFill>
                  <a:schemeClr val="tx1"/>
                </a:solidFill>
                <a:latin typeface="+mn-lt"/>
                <a:ea typeface="+mn-ea"/>
                <a:cs typeface="+mn-cs"/>
              </a:rPr>
              <a:t>notificaçãoautomática</a:t>
            </a:r>
            <a:endParaRPr lang="pt-BR" dirty="0" smtClean="0"/>
          </a:p>
          <a:p>
            <a:r>
              <a:rPr lang="pt-BR" dirty="0" smtClean="0"/>
              <a:t>DECORATOR: propósito</a:t>
            </a:r>
            <a:r>
              <a:rPr lang="pt-BR" baseline="0" dirty="0" smtClean="0"/>
              <a:t> = estrutura do objeto; intenção = extensões; </a:t>
            </a:r>
            <a:r>
              <a:rPr lang="pt-BR" sz="1200" kern="1200" baseline="0" dirty="0" smtClean="0">
                <a:solidFill>
                  <a:schemeClr val="tx1"/>
                </a:solidFill>
                <a:latin typeface="+mn-lt"/>
                <a:ea typeface="+mn-ea"/>
                <a:cs typeface="+mn-cs"/>
              </a:rPr>
              <a:t>adiciona responsabilidades a um objeto dinamicamente.; “Anexar responsabilidades adicionais a um objeto dinamicamente.” / “</a:t>
            </a:r>
            <a:r>
              <a:rPr lang="pt-BR" sz="1200" kern="1200" baseline="0" dirty="0" err="1" smtClean="0">
                <a:solidFill>
                  <a:schemeClr val="tx1"/>
                </a:solidFill>
                <a:latin typeface="+mn-lt"/>
                <a:ea typeface="+mn-ea"/>
                <a:cs typeface="+mn-cs"/>
              </a:rPr>
              <a:t>Decorators</a:t>
            </a:r>
            <a:r>
              <a:rPr lang="pt-BR" sz="1200" kern="1200" baseline="0" dirty="0" smtClean="0">
                <a:solidFill>
                  <a:schemeClr val="tx1"/>
                </a:solidFill>
                <a:latin typeface="+mn-lt"/>
                <a:ea typeface="+mn-ea"/>
                <a:cs typeface="+mn-cs"/>
              </a:rPr>
              <a:t> oferecem uma alternativa flexível ao uso de herança para estender uma funcionalidade.”</a:t>
            </a:r>
            <a:endParaRPr lang="pt-BR" dirty="0"/>
          </a:p>
        </p:txBody>
      </p:sp>
      <p:sp>
        <p:nvSpPr>
          <p:cNvPr id="4" name="Espaço Reservado para Número de Slide 3"/>
          <p:cNvSpPr>
            <a:spLocks noGrp="1"/>
          </p:cNvSpPr>
          <p:nvPr>
            <p:ph type="sldNum" sz="quarter" idx="10"/>
          </p:nvPr>
        </p:nvSpPr>
        <p:spPr/>
        <p:txBody>
          <a:bodyPr/>
          <a:lstStyle/>
          <a:p>
            <a:fld id="{FFB09274-293C-4322-893A-E7D9263C64BA}" type="slidenum">
              <a:rPr lang="pt-BR" smtClean="0"/>
              <a:t>8</a:t>
            </a:fld>
            <a:endParaRPr lang="pt-B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normAutofit/>
          </a:bodyPr>
          <a:lstStyle/>
          <a:p>
            <a:endParaRPr lang="pt-BR" dirty="0"/>
          </a:p>
        </p:txBody>
      </p:sp>
      <p:sp>
        <p:nvSpPr>
          <p:cNvPr id="4" name="Espaço Reservado para Número de Slide 3"/>
          <p:cNvSpPr>
            <a:spLocks noGrp="1"/>
          </p:cNvSpPr>
          <p:nvPr>
            <p:ph type="sldNum" sz="quarter" idx="10"/>
          </p:nvPr>
        </p:nvSpPr>
        <p:spPr/>
        <p:txBody>
          <a:bodyPr/>
          <a:lstStyle/>
          <a:p>
            <a:fld id="{FFB09274-293C-4322-893A-E7D9263C64BA}" type="slidenum">
              <a:rPr lang="pt-BR" smtClean="0"/>
              <a:t>9</a:t>
            </a:fld>
            <a:endParaRPr lang="pt-B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normAutofit/>
          </a:bodyPr>
          <a:lstStyle/>
          <a:p>
            <a:r>
              <a:rPr lang="pt-BR" sz="1200" kern="1200" baseline="0" dirty="0" smtClean="0">
                <a:solidFill>
                  <a:schemeClr val="tx1"/>
                </a:solidFill>
                <a:latin typeface="+mn-lt"/>
                <a:ea typeface="+mn-ea"/>
                <a:cs typeface="+mn-cs"/>
              </a:rPr>
              <a:t>COMMAND = Propósito: Comportamento do objeto; intenção: operações; encapsula uma instrução em um objeto; “Encapsular uma requisição como um objeto,</a:t>
            </a:r>
          </a:p>
          <a:p>
            <a:r>
              <a:rPr lang="pt-BR" sz="1200" kern="1200" baseline="0" dirty="0" smtClean="0">
                <a:solidFill>
                  <a:schemeClr val="tx1"/>
                </a:solidFill>
                <a:latin typeface="+mn-lt"/>
                <a:ea typeface="+mn-ea"/>
                <a:cs typeface="+mn-cs"/>
              </a:rPr>
              <a:t>permitindo que clientes </a:t>
            </a:r>
            <a:r>
              <a:rPr lang="pt-BR" sz="1200" kern="1200" baseline="0" dirty="0" err="1" smtClean="0">
                <a:solidFill>
                  <a:schemeClr val="tx1"/>
                </a:solidFill>
                <a:latin typeface="+mn-lt"/>
                <a:ea typeface="+mn-ea"/>
                <a:cs typeface="+mn-cs"/>
              </a:rPr>
              <a:t>parametrizem</a:t>
            </a:r>
            <a:r>
              <a:rPr lang="pt-BR" sz="1200" kern="1200" baseline="0" dirty="0" smtClean="0">
                <a:solidFill>
                  <a:schemeClr val="tx1"/>
                </a:solidFill>
                <a:latin typeface="+mn-lt"/>
                <a:ea typeface="+mn-ea"/>
                <a:cs typeface="+mn-cs"/>
              </a:rPr>
              <a:t> diferentes requisições, filas ou requisições de </a:t>
            </a:r>
            <a:r>
              <a:rPr lang="pt-BR" sz="1200" kern="1200" baseline="0" dirty="0" err="1" smtClean="0">
                <a:solidFill>
                  <a:schemeClr val="tx1"/>
                </a:solidFill>
                <a:latin typeface="+mn-lt"/>
                <a:ea typeface="+mn-ea"/>
                <a:cs typeface="+mn-cs"/>
              </a:rPr>
              <a:t>log</a:t>
            </a:r>
            <a:r>
              <a:rPr lang="pt-BR" sz="1200" kern="1200" baseline="0" dirty="0" smtClean="0">
                <a:solidFill>
                  <a:schemeClr val="tx1"/>
                </a:solidFill>
                <a:latin typeface="+mn-lt"/>
                <a:ea typeface="+mn-ea"/>
                <a:cs typeface="+mn-cs"/>
              </a:rPr>
              <a:t>, e suportar operações reversíveis.” </a:t>
            </a:r>
            <a:r>
              <a:rPr lang="pt-BR" sz="1200" b="0" kern="1200" baseline="0" dirty="0" smtClean="0">
                <a:solidFill>
                  <a:schemeClr val="tx1"/>
                </a:solidFill>
                <a:latin typeface="+mn-lt"/>
                <a:ea typeface="+mn-ea"/>
                <a:cs typeface="+mn-cs"/>
              </a:rPr>
              <a:t>Para representar um comando (ação imperativa do cliente)</a:t>
            </a:r>
            <a:endParaRPr lang="pt-BR" b="0" dirty="0"/>
          </a:p>
        </p:txBody>
      </p:sp>
      <p:sp>
        <p:nvSpPr>
          <p:cNvPr id="4" name="Espaço Reservado para Número de Slide 3"/>
          <p:cNvSpPr>
            <a:spLocks noGrp="1"/>
          </p:cNvSpPr>
          <p:nvPr>
            <p:ph type="sldNum" sz="quarter" idx="10"/>
          </p:nvPr>
        </p:nvSpPr>
        <p:spPr/>
        <p:txBody>
          <a:bodyPr/>
          <a:lstStyle/>
          <a:p>
            <a:fld id="{FFB09274-293C-4322-893A-E7D9263C64BA}" type="slidenum">
              <a:rPr lang="pt-BR" smtClean="0"/>
              <a:t>10</a:t>
            </a:fld>
            <a:endParaRPr lang="pt-B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Slide de título">
    <p:spTree>
      <p:nvGrpSpPr>
        <p:cNvPr id="1" name=""/>
        <p:cNvGrpSpPr/>
        <p:nvPr/>
      </p:nvGrpSpPr>
      <p:grpSpPr>
        <a:xfrm>
          <a:off x="0" y="0"/>
          <a:ext cx="0" cy="0"/>
          <a:chOff x="0" y="0"/>
          <a:chExt cx="0" cy="0"/>
        </a:xfrm>
      </p:grpSpPr>
      <p:sp>
        <p:nvSpPr>
          <p:cNvPr id="8" name="Título 7"/>
          <p:cNvSpPr>
            <a:spLocks noGrp="1"/>
          </p:cNvSpPr>
          <p:nvPr>
            <p:ph type="ctrTitle"/>
          </p:nvPr>
        </p:nvSpPr>
        <p:spPr>
          <a:xfrm>
            <a:off x="1219200" y="3886200"/>
            <a:ext cx="6858000" cy="990600"/>
          </a:xfrm>
        </p:spPr>
        <p:txBody>
          <a:bodyPr anchor="t" anchorCtr="0"/>
          <a:lstStyle>
            <a:lvl1pPr algn="r">
              <a:defRPr sz="3200">
                <a:solidFill>
                  <a:schemeClr val="tx1"/>
                </a:solidFill>
              </a:defRPr>
            </a:lvl1pPr>
          </a:lstStyle>
          <a:p>
            <a:r>
              <a:rPr kumimoji="0" lang="pt-BR" smtClean="0"/>
              <a:t>Clique para editar o estilo do título mestre</a:t>
            </a:r>
            <a:endParaRPr kumimoji="0" lang="en-US"/>
          </a:p>
        </p:txBody>
      </p:sp>
      <p:sp>
        <p:nvSpPr>
          <p:cNvPr id="9" name="Subtítulo 8"/>
          <p:cNvSpPr>
            <a:spLocks noGrp="1"/>
          </p:cNvSpPr>
          <p:nvPr>
            <p:ph type="subTitle" idx="1"/>
          </p:nvPr>
        </p:nvSpPr>
        <p:spPr>
          <a:xfrm>
            <a:off x="1219200" y="5124450"/>
            <a:ext cx="6858000" cy="533400"/>
          </a:xfrm>
        </p:spPr>
        <p:txBody>
          <a:bodyPr/>
          <a:lstStyle>
            <a:lvl1pPr marL="0" indent="0" algn="r">
              <a:buNone/>
              <a:defRPr sz="2000">
                <a:solidFill>
                  <a:schemeClr val="tx2"/>
                </a:solidFill>
                <a:latin typeface="+mj-lt"/>
                <a:ea typeface="+mj-ea"/>
                <a:cs typeface="+mj-cs"/>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pt-BR" smtClean="0"/>
              <a:t>Clique para editar o estilo do subtítulo mestre</a:t>
            </a:r>
            <a:endParaRPr kumimoji="0" lang="en-US"/>
          </a:p>
        </p:txBody>
      </p:sp>
      <p:sp>
        <p:nvSpPr>
          <p:cNvPr id="28" name="Espaço Reservado para Data 27"/>
          <p:cNvSpPr>
            <a:spLocks noGrp="1"/>
          </p:cNvSpPr>
          <p:nvPr>
            <p:ph type="dt" sz="half" idx="10"/>
          </p:nvPr>
        </p:nvSpPr>
        <p:spPr>
          <a:xfrm>
            <a:off x="6400800" y="6355080"/>
            <a:ext cx="2286000" cy="365760"/>
          </a:xfrm>
        </p:spPr>
        <p:txBody>
          <a:bodyPr/>
          <a:lstStyle>
            <a:lvl1pPr>
              <a:defRPr sz="1400"/>
            </a:lvl1pPr>
          </a:lstStyle>
          <a:p>
            <a:fld id="{2B2167DF-B71D-4073-8CE4-653F0305D5E8}" type="datetimeFigureOut">
              <a:rPr lang="pt-BR" smtClean="0"/>
              <a:t>21/10/2010</a:t>
            </a:fld>
            <a:endParaRPr lang="pt-BR"/>
          </a:p>
        </p:txBody>
      </p:sp>
      <p:sp>
        <p:nvSpPr>
          <p:cNvPr id="17" name="Espaço Reservado para Rodapé 16"/>
          <p:cNvSpPr>
            <a:spLocks noGrp="1"/>
          </p:cNvSpPr>
          <p:nvPr>
            <p:ph type="ftr" sz="quarter" idx="11"/>
          </p:nvPr>
        </p:nvSpPr>
        <p:spPr>
          <a:xfrm>
            <a:off x="2898648" y="6355080"/>
            <a:ext cx="3474720" cy="365760"/>
          </a:xfrm>
        </p:spPr>
        <p:txBody>
          <a:bodyPr/>
          <a:lstStyle/>
          <a:p>
            <a:endParaRPr lang="pt-BR"/>
          </a:p>
        </p:txBody>
      </p:sp>
      <p:sp>
        <p:nvSpPr>
          <p:cNvPr id="29" name="Espaço Reservado para Número de Slide 28"/>
          <p:cNvSpPr>
            <a:spLocks noGrp="1"/>
          </p:cNvSpPr>
          <p:nvPr>
            <p:ph type="sldNum" sz="quarter" idx="12"/>
          </p:nvPr>
        </p:nvSpPr>
        <p:spPr>
          <a:xfrm>
            <a:off x="1216152" y="6355080"/>
            <a:ext cx="1219200" cy="365760"/>
          </a:xfrm>
        </p:spPr>
        <p:txBody>
          <a:bodyPr/>
          <a:lstStyle/>
          <a:p>
            <a:fld id="{4E00EDFC-3826-4C5D-B3A1-13321E51B96B}" type="slidenum">
              <a:rPr lang="pt-BR" smtClean="0"/>
              <a:t>‹nº›</a:t>
            </a:fld>
            <a:endParaRPr lang="pt-BR"/>
          </a:p>
        </p:txBody>
      </p:sp>
      <p:sp>
        <p:nvSpPr>
          <p:cNvPr id="21" name="Retângulo 20"/>
          <p:cNvSpPr/>
          <p:nvPr/>
        </p:nvSpPr>
        <p:spPr>
          <a:xfrm>
            <a:off x="904875" y="3648075"/>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3" name="Retângulo 32"/>
          <p:cNvSpPr/>
          <p:nvPr/>
        </p:nvSpPr>
        <p:spPr>
          <a:xfrm>
            <a:off x="914400" y="5048250"/>
            <a:ext cx="7315200" cy="685800"/>
          </a:xfrm>
          <a:prstGeom prst="rect">
            <a:avLst/>
          </a:prstGeom>
          <a:noFill/>
          <a:ln w="6350" cap="rnd" cmpd="sng" algn="ctr">
            <a:solidFill>
              <a:schemeClr val="accent2"/>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2" name="Retângulo 21"/>
          <p:cNvSpPr/>
          <p:nvPr/>
        </p:nvSpPr>
        <p:spPr>
          <a:xfrm>
            <a:off x="904875" y="3648075"/>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Retângulo 31"/>
          <p:cNvSpPr/>
          <p:nvPr/>
        </p:nvSpPr>
        <p:spPr>
          <a:xfrm>
            <a:off x="914400" y="5048250"/>
            <a:ext cx="228600" cy="685800"/>
          </a:xfrm>
          <a:prstGeom prst="rect">
            <a:avLst/>
          </a:prstGeom>
          <a:solidFill>
            <a:schemeClr val="accent2"/>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kumimoji="0" lang="pt-BR" smtClean="0"/>
              <a:t>Clique para editar o estilo do título mestre</a:t>
            </a:r>
            <a:endParaRPr kumimoji="0" lang="en-US"/>
          </a:p>
        </p:txBody>
      </p:sp>
      <p:sp>
        <p:nvSpPr>
          <p:cNvPr id="3" name="Espaço Reservado para Texto Vertical 2"/>
          <p:cNvSpPr>
            <a:spLocks noGrp="1"/>
          </p:cNvSpPr>
          <p:nvPr>
            <p:ph type="body" orient="vert" idx="1"/>
          </p:nvPr>
        </p:nvSpPr>
        <p:spPr/>
        <p:txBody>
          <a:bodyPr vert="eaVert"/>
          <a:lstStyle/>
          <a:p>
            <a:pPr lvl="0" eaLnBrk="1" latinLnBrk="0" hangingPunct="1"/>
            <a:r>
              <a:rPr lang="pt-BR" smtClean="0"/>
              <a:t>Clique para editar os estilos do texto mestre</a:t>
            </a:r>
          </a:p>
          <a:p>
            <a:pPr lvl="1" eaLnBrk="1" latinLnBrk="0" hangingPunct="1"/>
            <a:r>
              <a:rPr lang="pt-BR" smtClean="0"/>
              <a:t>Segundo nível</a:t>
            </a:r>
          </a:p>
          <a:p>
            <a:pPr lvl="2" eaLnBrk="1" latinLnBrk="0" hangingPunct="1"/>
            <a:r>
              <a:rPr lang="pt-BR" smtClean="0"/>
              <a:t>Terceiro nível</a:t>
            </a:r>
          </a:p>
          <a:p>
            <a:pPr lvl="3" eaLnBrk="1" latinLnBrk="0" hangingPunct="1"/>
            <a:r>
              <a:rPr lang="pt-BR" smtClean="0"/>
              <a:t>Quarto nível</a:t>
            </a:r>
          </a:p>
          <a:p>
            <a:pPr lvl="4" eaLnBrk="1" latinLnBrk="0" hangingPunct="1"/>
            <a:r>
              <a:rPr lang="pt-BR" smtClean="0"/>
              <a:t>Quinto nível</a:t>
            </a:r>
            <a:endParaRPr kumimoji="0" lang="en-US"/>
          </a:p>
        </p:txBody>
      </p:sp>
      <p:sp>
        <p:nvSpPr>
          <p:cNvPr id="4" name="Espaço Reservado para Data 3"/>
          <p:cNvSpPr>
            <a:spLocks noGrp="1"/>
          </p:cNvSpPr>
          <p:nvPr>
            <p:ph type="dt" sz="half" idx="10"/>
          </p:nvPr>
        </p:nvSpPr>
        <p:spPr/>
        <p:txBody>
          <a:bodyPr/>
          <a:lstStyle/>
          <a:p>
            <a:fld id="{2B2167DF-B71D-4073-8CE4-653F0305D5E8}" type="datetimeFigureOut">
              <a:rPr lang="pt-BR" smtClean="0"/>
              <a:t>21/10/2010</a:t>
            </a:fld>
            <a:endParaRPr lang="pt-BR"/>
          </a:p>
        </p:txBody>
      </p:sp>
      <p:sp>
        <p:nvSpPr>
          <p:cNvPr id="5" name="Espaço Reservado para Rodapé 4"/>
          <p:cNvSpPr>
            <a:spLocks noGrp="1"/>
          </p:cNvSpPr>
          <p:nvPr>
            <p:ph type="ftr" sz="quarter" idx="11"/>
          </p:nvPr>
        </p:nvSpPr>
        <p:spPr/>
        <p:txBody>
          <a:bodyPr/>
          <a:lstStyle/>
          <a:p>
            <a:endParaRPr lang="pt-BR"/>
          </a:p>
        </p:txBody>
      </p:sp>
      <p:sp>
        <p:nvSpPr>
          <p:cNvPr id="6" name="Espaço Reservado para Número de Slide 5"/>
          <p:cNvSpPr>
            <a:spLocks noGrp="1"/>
          </p:cNvSpPr>
          <p:nvPr>
            <p:ph type="sldNum" sz="quarter" idx="12"/>
          </p:nvPr>
        </p:nvSpPr>
        <p:spPr/>
        <p:txBody>
          <a:bodyPr/>
          <a:lstStyle/>
          <a:p>
            <a:fld id="{4E00EDFC-3826-4C5D-B3A1-13321E51B96B}" type="slidenum">
              <a:rPr lang="pt-BR" smtClean="0"/>
              <a:t>‹nº›</a:t>
            </a:fld>
            <a:endParaRPr lang="pt-B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ítulo e texto verticais">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629400" y="274638"/>
            <a:ext cx="2057400" cy="5851525"/>
          </a:xfrm>
        </p:spPr>
        <p:txBody>
          <a:bodyPr vert="eaVert"/>
          <a:lstStyle/>
          <a:p>
            <a:r>
              <a:rPr kumimoji="0" lang="pt-BR" smtClean="0"/>
              <a:t>Clique para editar o estilo do título mestre</a:t>
            </a:r>
            <a:endParaRPr kumimoji="0" lang="en-US"/>
          </a:p>
        </p:txBody>
      </p:sp>
      <p:sp>
        <p:nvSpPr>
          <p:cNvPr id="3" name="Espaço Reservado para Texto Vertical 2"/>
          <p:cNvSpPr>
            <a:spLocks noGrp="1"/>
          </p:cNvSpPr>
          <p:nvPr>
            <p:ph type="body" orient="vert" idx="1"/>
          </p:nvPr>
        </p:nvSpPr>
        <p:spPr>
          <a:xfrm>
            <a:off x="457200" y="274638"/>
            <a:ext cx="6019800" cy="5851525"/>
          </a:xfrm>
        </p:spPr>
        <p:txBody>
          <a:bodyPr vert="eaVert"/>
          <a:lstStyle/>
          <a:p>
            <a:pPr lvl="0" eaLnBrk="1" latinLnBrk="0" hangingPunct="1"/>
            <a:r>
              <a:rPr lang="pt-BR" smtClean="0"/>
              <a:t>Clique para editar os estilos do texto mestre</a:t>
            </a:r>
          </a:p>
          <a:p>
            <a:pPr lvl="1" eaLnBrk="1" latinLnBrk="0" hangingPunct="1"/>
            <a:r>
              <a:rPr lang="pt-BR" smtClean="0"/>
              <a:t>Segundo nível</a:t>
            </a:r>
          </a:p>
          <a:p>
            <a:pPr lvl="2" eaLnBrk="1" latinLnBrk="0" hangingPunct="1"/>
            <a:r>
              <a:rPr lang="pt-BR" smtClean="0"/>
              <a:t>Terceiro nível</a:t>
            </a:r>
          </a:p>
          <a:p>
            <a:pPr lvl="3" eaLnBrk="1" latinLnBrk="0" hangingPunct="1"/>
            <a:r>
              <a:rPr lang="pt-BR" smtClean="0"/>
              <a:t>Quarto nível</a:t>
            </a:r>
          </a:p>
          <a:p>
            <a:pPr lvl="4" eaLnBrk="1" latinLnBrk="0" hangingPunct="1"/>
            <a:r>
              <a:rPr lang="pt-BR" smtClean="0"/>
              <a:t>Quinto nível</a:t>
            </a:r>
            <a:endParaRPr kumimoji="0" lang="en-US"/>
          </a:p>
        </p:txBody>
      </p:sp>
      <p:sp>
        <p:nvSpPr>
          <p:cNvPr id="4" name="Espaço Reservado para Data 3"/>
          <p:cNvSpPr>
            <a:spLocks noGrp="1"/>
          </p:cNvSpPr>
          <p:nvPr>
            <p:ph type="dt" sz="half" idx="10"/>
          </p:nvPr>
        </p:nvSpPr>
        <p:spPr/>
        <p:txBody>
          <a:bodyPr/>
          <a:lstStyle/>
          <a:p>
            <a:fld id="{2B2167DF-B71D-4073-8CE4-653F0305D5E8}" type="datetimeFigureOut">
              <a:rPr lang="pt-BR" smtClean="0"/>
              <a:t>21/10/2010</a:t>
            </a:fld>
            <a:endParaRPr lang="pt-BR"/>
          </a:p>
        </p:txBody>
      </p:sp>
      <p:sp>
        <p:nvSpPr>
          <p:cNvPr id="5" name="Espaço Reservado para Rodapé 4"/>
          <p:cNvSpPr>
            <a:spLocks noGrp="1"/>
          </p:cNvSpPr>
          <p:nvPr>
            <p:ph type="ftr" sz="quarter" idx="11"/>
          </p:nvPr>
        </p:nvSpPr>
        <p:spPr/>
        <p:txBody>
          <a:bodyPr/>
          <a:lstStyle/>
          <a:p>
            <a:endParaRPr lang="pt-BR"/>
          </a:p>
        </p:txBody>
      </p:sp>
      <p:sp>
        <p:nvSpPr>
          <p:cNvPr id="6" name="Espaço Reservado para Número de Slide 5"/>
          <p:cNvSpPr>
            <a:spLocks noGrp="1"/>
          </p:cNvSpPr>
          <p:nvPr>
            <p:ph type="sldNum" sz="quarter" idx="12"/>
          </p:nvPr>
        </p:nvSpPr>
        <p:spPr/>
        <p:txBody>
          <a:bodyPr/>
          <a:lstStyle/>
          <a:p>
            <a:fld id="{4E00EDFC-3826-4C5D-B3A1-13321E51B96B}" type="slidenum">
              <a:rPr lang="pt-BR" smtClean="0"/>
              <a:t>‹nº›</a:t>
            </a:fld>
            <a:endParaRPr lang="pt-BR"/>
          </a:p>
        </p:txBody>
      </p:sp>
      <p:sp>
        <p:nvSpPr>
          <p:cNvPr id="7" name="Conector reto 6"/>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8" name="Triângulo isósceles 7"/>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Conector reto 8"/>
          <p:cNvSpPr>
            <a:spLocks noChangeShapeType="1"/>
          </p:cNvSpPr>
          <p:nvPr/>
        </p:nvSpPr>
        <p:spPr bwMode="auto">
          <a:xfrm rot="5400000">
            <a:off x="3629607" y="3201952"/>
            <a:ext cx="585216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e conteúd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kumimoji="0" lang="pt-BR" smtClean="0"/>
              <a:t>Clique para editar o estilo do título mestre</a:t>
            </a:r>
            <a:endParaRPr kumimoji="0" lang="en-US"/>
          </a:p>
        </p:txBody>
      </p:sp>
      <p:sp>
        <p:nvSpPr>
          <p:cNvPr id="4" name="Espaço Reservado para Data 3"/>
          <p:cNvSpPr>
            <a:spLocks noGrp="1"/>
          </p:cNvSpPr>
          <p:nvPr>
            <p:ph type="dt" sz="half" idx="10"/>
          </p:nvPr>
        </p:nvSpPr>
        <p:spPr/>
        <p:txBody>
          <a:bodyPr/>
          <a:lstStyle/>
          <a:p>
            <a:fld id="{2B2167DF-B71D-4073-8CE4-653F0305D5E8}" type="datetimeFigureOut">
              <a:rPr lang="pt-BR" smtClean="0"/>
              <a:t>21/10/2010</a:t>
            </a:fld>
            <a:endParaRPr lang="pt-BR"/>
          </a:p>
        </p:txBody>
      </p:sp>
      <p:sp>
        <p:nvSpPr>
          <p:cNvPr id="5" name="Espaço Reservado para Rodapé 4"/>
          <p:cNvSpPr>
            <a:spLocks noGrp="1"/>
          </p:cNvSpPr>
          <p:nvPr>
            <p:ph type="ftr" sz="quarter" idx="11"/>
          </p:nvPr>
        </p:nvSpPr>
        <p:spPr/>
        <p:txBody>
          <a:bodyPr/>
          <a:lstStyle/>
          <a:p>
            <a:endParaRPr lang="pt-BR"/>
          </a:p>
        </p:txBody>
      </p:sp>
      <p:sp>
        <p:nvSpPr>
          <p:cNvPr id="6" name="Espaço Reservado para Número de Slide 5"/>
          <p:cNvSpPr>
            <a:spLocks noGrp="1"/>
          </p:cNvSpPr>
          <p:nvPr>
            <p:ph type="sldNum" sz="quarter" idx="12"/>
          </p:nvPr>
        </p:nvSpPr>
        <p:spPr/>
        <p:txBody>
          <a:bodyPr/>
          <a:lstStyle/>
          <a:p>
            <a:fld id="{4E00EDFC-3826-4C5D-B3A1-13321E51B96B}" type="slidenum">
              <a:rPr lang="pt-BR" smtClean="0"/>
              <a:t>‹nº›</a:t>
            </a:fld>
            <a:endParaRPr lang="pt-BR"/>
          </a:p>
        </p:txBody>
      </p:sp>
      <p:sp>
        <p:nvSpPr>
          <p:cNvPr id="8" name="Espaço Reservado para Conteúdo 7"/>
          <p:cNvSpPr>
            <a:spLocks noGrp="1"/>
          </p:cNvSpPr>
          <p:nvPr>
            <p:ph sz="quarter" idx="1"/>
          </p:nvPr>
        </p:nvSpPr>
        <p:spPr>
          <a:xfrm>
            <a:off x="457200" y="1219200"/>
            <a:ext cx="8229600" cy="4937760"/>
          </a:xfrm>
        </p:spPr>
        <p:txBody>
          <a:bodyPr/>
          <a:lstStyle/>
          <a:p>
            <a:pPr lvl="0" eaLnBrk="1" latinLnBrk="0" hangingPunct="1"/>
            <a:r>
              <a:rPr lang="pt-BR" smtClean="0"/>
              <a:t>Clique para editar os estilos do texto mestre</a:t>
            </a:r>
          </a:p>
          <a:p>
            <a:pPr lvl="1" eaLnBrk="1" latinLnBrk="0" hangingPunct="1"/>
            <a:r>
              <a:rPr lang="pt-BR" smtClean="0"/>
              <a:t>Segundo nível</a:t>
            </a:r>
          </a:p>
          <a:p>
            <a:pPr lvl="2" eaLnBrk="1" latinLnBrk="0" hangingPunct="1"/>
            <a:r>
              <a:rPr lang="pt-BR" smtClean="0"/>
              <a:t>Terceiro nível</a:t>
            </a:r>
          </a:p>
          <a:p>
            <a:pPr lvl="3" eaLnBrk="1" latinLnBrk="0" hangingPunct="1"/>
            <a:r>
              <a:rPr lang="pt-BR" smtClean="0"/>
              <a:t>Quarto nível</a:t>
            </a:r>
          </a:p>
          <a:p>
            <a:pPr lvl="4" eaLnBrk="1" latinLnBrk="0" hangingPunct="1"/>
            <a:r>
              <a:rPr lang="pt-BR" smtClean="0"/>
              <a:t>Quinto nível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Cabeçalho da Seção">
    <p:bg>
      <p:bgRef idx="1001">
        <a:schemeClr val="bg2"/>
      </p:bgRef>
    </p:bg>
    <p:spTree>
      <p:nvGrpSpPr>
        <p:cNvPr id="1" name=""/>
        <p:cNvGrpSpPr/>
        <p:nvPr/>
      </p:nvGrpSpPr>
      <p:grpSpPr>
        <a:xfrm>
          <a:off x="0" y="0"/>
          <a:ext cx="0" cy="0"/>
          <a:chOff x="0" y="0"/>
          <a:chExt cx="0" cy="0"/>
        </a:xfrm>
      </p:grpSpPr>
      <p:sp>
        <p:nvSpPr>
          <p:cNvPr id="2" name="Título 1"/>
          <p:cNvSpPr>
            <a:spLocks noGrp="1"/>
          </p:cNvSpPr>
          <p:nvPr>
            <p:ph type="title"/>
          </p:nvPr>
        </p:nvSpPr>
        <p:spPr>
          <a:xfrm>
            <a:off x="1219200" y="2971800"/>
            <a:ext cx="6858000" cy="1066800"/>
          </a:xfrm>
        </p:spPr>
        <p:txBody>
          <a:bodyPr anchor="t" anchorCtr="0"/>
          <a:lstStyle>
            <a:lvl1pPr algn="r">
              <a:buNone/>
              <a:defRPr sz="3200" b="0" cap="none" baseline="0"/>
            </a:lvl1pPr>
          </a:lstStyle>
          <a:p>
            <a:r>
              <a:rPr kumimoji="0" lang="pt-BR" smtClean="0"/>
              <a:t>Clique para editar o estilo do título mestre</a:t>
            </a:r>
            <a:endParaRPr kumimoji="0" lang="en-US"/>
          </a:p>
        </p:txBody>
      </p:sp>
      <p:sp>
        <p:nvSpPr>
          <p:cNvPr id="3" name="Espaço Reservado para Texto 2"/>
          <p:cNvSpPr>
            <a:spLocks noGrp="1"/>
          </p:cNvSpPr>
          <p:nvPr>
            <p:ph type="body" idx="1"/>
          </p:nvPr>
        </p:nvSpPr>
        <p:spPr>
          <a:xfrm>
            <a:off x="1295400" y="4267200"/>
            <a:ext cx="6781800" cy="1143000"/>
          </a:xfrm>
        </p:spPr>
        <p:txBody>
          <a:bodyPr anchor="t" anchorCtr="0"/>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pt-BR" smtClean="0"/>
              <a:t>Clique para editar os estilos do texto mestre</a:t>
            </a:r>
          </a:p>
        </p:txBody>
      </p:sp>
      <p:sp>
        <p:nvSpPr>
          <p:cNvPr id="4" name="Espaço Reservado para Data 3"/>
          <p:cNvSpPr>
            <a:spLocks noGrp="1"/>
          </p:cNvSpPr>
          <p:nvPr>
            <p:ph type="dt" sz="half" idx="10"/>
          </p:nvPr>
        </p:nvSpPr>
        <p:spPr>
          <a:xfrm>
            <a:off x="6400800" y="6355080"/>
            <a:ext cx="2286000" cy="365760"/>
          </a:xfrm>
        </p:spPr>
        <p:txBody>
          <a:bodyPr/>
          <a:lstStyle/>
          <a:p>
            <a:fld id="{2B2167DF-B71D-4073-8CE4-653F0305D5E8}" type="datetimeFigureOut">
              <a:rPr lang="pt-BR" smtClean="0"/>
              <a:t>21/10/2010</a:t>
            </a:fld>
            <a:endParaRPr lang="pt-BR"/>
          </a:p>
        </p:txBody>
      </p:sp>
      <p:sp>
        <p:nvSpPr>
          <p:cNvPr id="5" name="Espaço Reservado para Rodapé 4"/>
          <p:cNvSpPr>
            <a:spLocks noGrp="1"/>
          </p:cNvSpPr>
          <p:nvPr>
            <p:ph type="ftr" sz="quarter" idx="11"/>
          </p:nvPr>
        </p:nvSpPr>
        <p:spPr>
          <a:xfrm>
            <a:off x="2898648" y="6355080"/>
            <a:ext cx="3474720" cy="365760"/>
          </a:xfrm>
        </p:spPr>
        <p:txBody>
          <a:bodyPr/>
          <a:lstStyle/>
          <a:p>
            <a:endParaRPr lang="pt-BR"/>
          </a:p>
        </p:txBody>
      </p:sp>
      <p:sp>
        <p:nvSpPr>
          <p:cNvPr id="6" name="Espaço Reservado para Número de Slide 5"/>
          <p:cNvSpPr>
            <a:spLocks noGrp="1"/>
          </p:cNvSpPr>
          <p:nvPr>
            <p:ph type="sldNum" sz="quarter" idx="12"/>
          </p:nvPr>
        </p:nvSpPr>
        <p:spPr>
          <a:xfrm>
            <a:off x="1069848" y="6355080"/>
            <a:ext cx="1520952" cy="365760"/>
          </a:xfrm>
        </p:spPr>
        <p:txBody>
          <a:bodyPr/>
          <a:lstStyle/>
          <a:p>
            <a:fld id="{4E00EDFC-3826-4C5D-B3A1-13321E51B96B}" type="slidenum">
              <a:rPr lang="pt-BR" smtClean="0"/>
              <a:t>‹nº›</a:t>
            </a:fld>
            <a:endParaRPr lang="pt-BR"/>
          </a:p>
        </p:txBody>
      </p:sp>
      <p:sp>
        <p:nvSpPr>
          <p:cNvPr id="7" name="Retângulo 6"/>
          <p:cNvSpPr/>
          <p:nvPr/>
        </p:nvSpPr>
        <p:spPr>
          <a:xfrm>
            <a:off x="914400" y="2819400"/>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tângulo 7"/>
          <p:cNvSpPr/>
          <p:nvPr/>
        </p:nvSpPr>
        <p:spPr>
          <a:xfrm>
            <a:off x="914400" y="2819400"/>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as Partes de Conteúdo">
    <p:spTree>
      <p:nvGrpSpPr>
        <p:cNvPr id="1" name=""/>
        <p:cNvGrpSpPr/>
        <p:nvPr/>
      </p:nvGrpSpPr>
      <p:grpSpPr>
        <a:xfrm>
          <a:off x="0" y="0"/>
          <a:ext cx="0" cy="0"/>
          <a:chOff x="0" y="0"/>
          <a:chExt cx="0" cy="0"/>
        </a:xfrm>
      </p:grpSpPr>
      <p:sp>
        <p:nvSpPr>
          <p:cNvPr id="2" name="Título 1"/>
          <p:cNvSpPr>
            <a:spLocks noGrp="1"/>
          </p:cNvSpPr>
          <p:nvPr>
            <p:ph type="title"/>
          </p:nvPr>
        </p:nvSpPr>
        <p:spPr>
          <a:xfrm>
            <a:off x="457200" y="228600"/>
            <a:ext cx="8229600" cy="914400"/>
          </a:xfrm>
        </p:spPr>
        <p:txBody>
          <a:bodyPr/>
          <a:lstStyle/>
          <a:p>
            <a:r>
              <a:rPr kumimoji="0" lang="pt-BR" smtClean="0"/>
              <a:t>Clique para editar o estilo do título mestre</a:t>
            </a:r>
            <a:endParaRPr kumimoji="0" lang="en-US"/>
          </a:p>
        </p:txBody>
      </p:sp>
      <p:sp>
        <p:nvSpPr>
          <p:cNvPr id="5" name="Espaço Reservado para Data 4"/>
          <p:cNvSpPr>
            <a:spLocks noGrp="1"/>
          </p:cNvSpPr>
          <p:nvPr>
            <p:ph type="dt" sz="half" idx="10"/>
          </p:nvPr>
        </p:nvSpPr>
        <p:spPr/>
        <p:txBody>
          <a:bodyPr/>
          <a:lstStyle/>
          <a:p>
            <a:fld id="{2B2167DF-B71D-4073-8CE4-653F0305D5E8}" type="datetimeFigureOut">
              <a:rPr lang="pt-BR" smtClean="0"/>
              <a:t>21/10/2010</a:t>
            </a:fld>
            <a:endParaRPr lang="pt-BR"/>
          </a:p>
        </p:txBody>
      </p:sp>
      <p:sp>
        <p:nvSpPr>
          <p:cNvPr id="6" name="Espaço Reservado para Rodapé 5"/>
          <p:cNvSpPr>
            <a:spLocks noGrp="1"/>
          </p:cNvSpPr>
          <p:nvPr>
            <p:ph type="ftr" sz="quarter" idx="11"/>
          </p:nvPr>
        </p:nvSpPr>
        <p:spPr/>
        <p:txBody>
          <a:bodyPr/>
          <a:lstStyle/>
          <a:p>
            <a:endParaRPr lang="pt-BR"/>
          </a:p>
        </p:txBody>
      </p:sp>
      <p:sp>
        <p:nvSpPr>
          <p:cNvPr id="7" name="Espaço Reservado para Número de Slide 6"/>
          <p:cNvSpPr>
            <a:spLocks noGrp="1"/>
          </p:cNvSpPr>
          <p:nvPr>
            <p:ph type="sldNum" sz="quarter" idx="12"/>
          </p:nvPr>
        </p:nvSpPr>
        <p:spPr/>
        <p:txBody>
          <a:bodyPr/>
          <a:lstStyle/>
          <a:p>
            <a:fld id="{4E00EDFC-3826-4C5D-B3A1-13321E51B96B}" type="slidenum">
              <a:rPr lang="pt-BR" smtClean="0"/>
              <a:t>‹nº›</a:t>
            </a:fld>
            <a:endParaRPr lang="pt-BR"/>
          </a:p>
        </p:txBody>
      </p:sp>
      <p:sp>
        <p:nvSpPr>
          <p:cNvPr id="9" name="Espaço Reservado para Conteúdo 8"/>
          <p:cNvSpPr>
            <a:spLocks noGrp="1"/>
          </p:cNvSpPr>
          <p:nvPr>
            <p:ph sz="quarter" idx="1"/>
          </p:nvPr>
        </p:nvSpPr>
        <p:spPr>
          <a:xfrm>
            <a:off x="457200" y="1219200"/>
            <a:ext cx="4041648" cy="4937760"/>
          </a:xfrm>
        </p:spPr>
        <p:txBody>
          <a:bodyPr/>
          <a:lstStyle/>
          <a:p>
            <a:pPr lvl="0" eaLnBrk="1" latinLnBrk="0" hangingPunct="1"/>
            <a:r>
              <a:rPr lang="pt-BR" smtClean="0"/>
              <a:t>Clique para editar os estilos do texto mestre</a:t>
            </a:r>
          </a:p>
          <a:p>
            <a:pPr lvl="1" eaLnBrk="1" latinLnBrk="0" hangingPunct="1"/>
            <a:r>
              <a:rPr lang="pt-BR" smtClean="0"/>
              <a:t>Segundo nível</a:t>
            </a:r>
          </a:p>
          <a:p>
            <a:pPr lvl="2" eaLnBrk="1" latinLnBrk="0" hangingPunct="1"/>
            <a:r>
              <a:rPr lang="pt-BR" smtClean="0"/>
              <a:t>Terceiro nível</a:t>
            </a:r>
          </a:p>
          <a:p>
            <a:pPr lvl="3" eaLnBrk="1" latinLnBrk="0" hangingPunct="1"/>
            <a:r>
              <a:rPr lang="pt-BR" smtClean="0"/>
              <a:t>Quarto nível</a:t>
            </a:r>
          </a:p>
          <a:p>
            <a:pPr lvl="4" eaLnBrk="1" latinLnBrk="0" hangingPunct="1"/>
            <a:r>
              <a:rPr lang="pt-BR" smtClean="0"/>
              <a:t>Quinto nível</a:t>
            </a:r>
            <a:endParaRPr kumimoji="0" lang="en-US"/>
          </a:p>
        </p:txBody>
      </p:sp>
      <p:sp>
        <p:nvSpPr>
          <p:cNvPr id="11" name="Espaço Reservado para Conteúdo 10"/>
          <p:cNvSpPr>
            <a:spLocks noGrp="1"/>
          </p:cNvSpPr>
          <p:nvPr>
            <p:ph sz="quarter" idx="2"/>
          </p:nvPr>
        </p:nvSpPr>
        <p:spPr>
          <a:xfrm>
            <a:off x="4632198" y="1216152"/>
            <a:ext cx="4041648" cy="4937760"/>
          </a:xfrm>
        </p:spPr>
        <p:txBody>
          <a:bodyPr/>
          <a:lstStyle/>
          <a:p>
            <a:pPr lvl="0" eaLnBrk="1" latinLnBrk="0" hangingPunct="1"/>
            <a:r>
              <a:rPr lang="pt-BR" smtClean="0"/>
              <a:t>Clique para editar os estilos do texto mestre</a:t>
            </a:r>
          </a:p>
          <a:p>
            <a:pPr lvl="1" eaLnBrk="1" latinLnBrk="0" hangingPunct="1"/>
            <a:r>
              <a:rPr lang="pt-BR" smtClean="0"/>
              <a:t>Segundo nível</a:t>
            </a:r>
          </a:p>
          <a:p>
            <a:pPr lvl="2" eaLnBrk="1" latinLnBrk="0" hangingPunct="1"/>
            <a:r>
              <a:rPr lang="pt-BR" smtClean="0"/>
              <a:t>Terceiro nível</a:t>
            </a:r>
          </a:p>
          <a:p>
            <a:pPr lvl="3" eaLnBrk="1" latinLnBrk="0" hangingPunct="1"/>
            <a:r>
              <a:rPr lang="pt-BR" smtClean="0"/>
              <a:t>Quarto nível</a:t>
            </a:r>
          </a:p>
          <a:p>
            <a:pPr lvl="4" eaLnBrk="1" latinLnBrk="0" hangingPunct="1"/>
            <a:r>
              <a:rPr lang="pt-BR" smtClean="0"/>
              <a:t>Quinto nível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ção">
    <p:spTree>
      <p:nvGrpSpPr>
        <p:cNvPr id="1" name=""/>
        <p:cNvGrpSpPr/>
        <p:nvPr/>
      </p:nvGrpSpPr>
      <p:grpSpPr>
        <a:xfrm>
          <a:off x="0" y="0"/>
          <a:ext cx="0" cy="0"/>
          <a:chOff x="0" y="0"/>
          <a:chExt cx="0" cy="0"/>
        </a:xfrm>
      </p:grpSpPr>
      <p:sp>
        <p:nvSpPr>
          <p:cNvPr id="2" name="Título 1"/>
          <p:cNvSpPr>
            <a:spLocks noGrp="1"/>
          </p:cNvSpPr>
          <p:nvPr>
            <p:ph type="title"/>
          </p:nvPr>
        </p:nvSpPr>
        <p:spPr>
          <a:xfrm>
            <a:off x="457200" y="228600"/>
            <a:ext cx="8229600" cy="914400"/>
          </a:xfrm>
        </p:spPr>
        <p:txBody>
          <a:bodyPr anchor="ctr"/>
          <a:lstStyle>
            <a:lvl1pPr>
              <a:defRPr/>
            </a:lvl1pPr>
          </a:lstStyle>
          <a:p>
            <a:r>
              <a:rPr kumimoji="0" lang="pt-BR" smtClean="0"/>
              <a:t>Clique para editar o estilo do título mestre</a:t>
            </a:r>
            <a:endParaRPr kumimoji="0" lang="en-US"/>
          </a:p>
        </p:txBody>
      </p:sp>
      <p:sp>
        <p:nvSpPr>
          <p:cNvPr id="3" name="Espaço Reservado para Texto 2"/>
          <p:cNvSpPr>
            <a:spLocks noGrp="1"/>
          </p:cNvSpPr>
          <p:nvPr>
            <p:ph type="body" idx="1"/>
          </p:nvPr>
        </p:nvSpPr>
        <p:spPr>
          <a:xfrm>
            <a:off x="457200" y="1285875"/>
            <a:ext cx="4040188" cy="685800"/>
          </a:xfrm>
          <a:noFill/>
          <a:ln>
            <a:noFill/>
          </a:ln>
        </p:spPr>
        <p:txBody>
          <a:bodyPr lIns="91440" anchor="b" anchorCtr="0">
            <a:noAutofit/>
          </a:bodyPr>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pt-BR" smtClean="0"/>
              <a:t>Clique para editar os estilos do texto mestre</a:t>
            </a:r>
          </a:p>
        </p:txBody>
      </p:sp>
      <p:sp>
        <p:nvSpPr>
          <p:cNvPr id="4" name="Espaço Reservado para Texto 3"/>
          <p:cNvSpPr>
            <a:spLocks noGrp="1"/>
          </p:cNvSpPr>
          <p:nvPr>
            <p:ph type="body" sz="half" idx="3"/>
          </p:nvPr>
        </p:nvSpPr>
        <p:spPr>
          <a:xfrm>
            <a:off x="4648200" y="1295400"/>
            <a:ext cx="4041775" cy="685800"/>
          </a:xfrm>
          <a:noFill/>
          <a:ln>
            <a:noFill/>
          </a:ln>
        </p:spPr>
        <p:txBody>
          <a:bodyPr lIns="91440" anchor="b" anchorCtr="0"/>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pt-BR" smtClean="0"/>
              <a:t>Clique para editar os estilos do texto mestre</a:t>
            </a:r>
          </a:p>
        </p:txBody>
      </p:sp>
      <p:sp>
        <p:nvSpPr>
          <p:cNvPr id="7" name="Espaço Reservado para Data 6"/>
          <p:cNvSpPr>
            <a:spLocks noGrp="1"/>
          </p:cNvSpPr>
          <p:nvPr>
            <p:ph type="dt" sz="half" idx="10"/>
          </p:nvPr>
        </p:nvSpPr>
        <p:spPr/>
        <p:txBody>
          <a:bodyPr/>
          <a:lstStyle/>
          <a:p>
            <a:fld id="{2B2167DF-B71D-4073-8CE4-653F0305D5E8}" type="datetimeFigureOut">
              <a:rPr lang="pt-BR" smtClean="0"/>
              <a:t>21/10/2010</a:t>
            </a:fld>
            <a:endParaRPr lang="pt-BR"/>
          </a:p>
        </p:txBody>
      </p:sp>
      <p:sp>
        <p:nvSpPr>
          <p:cNvPr id="8" name="Espaço Reservado para Rodapé 7"/>
          <p:cNvSpPr>
            <a:spLocks noGrp="1"/>
          </p:cNvSpPr>
          <p:nvPr>
            <p:ph type="ftr" sz="quarter" idx="11"/>
          </p:nvPr>
        </p:nvSpPr>
        <p:spPr/>
        <p:txBody>
          <a:bodyPr/>
          <a:lstStyle/>
          <a:p>
            <a:endParaRPr lang="pt-BR"/>
          </a:p>
        </p:txBody>
      </p:sp>
      <p:sp>
        <p:nvSpPr>
          <p:cNvPr id="9" name="Espaço Reservado para Número de Slide 8"/>
          <p:cNvSpPr>
            <a:spLocks noGrp="1"/>
          </p:cNvSpPr>
          <p:nvPr>
            <p:ph type="sldNum" sz="quarter" idx="12"/>
          </p:nvPr>
        </p:nvSpPr>
        <p:spPr/>
        <p:txBody>
          <a:bodyPr/>
          <a:lstStyle/>
          <a:p>
            <a:fld id="{4E00EDFC-3826-4C5D-B3A1-13321E51B96B}" type="slidenum">
              <a:rPr lang="pt-BR" smtClean="0"/>
              <a:t>‹nº›</a:t>
            </a:fld>
            <a:endParaRPr lang="pt-BR"/>
          </a:p>
        </p:txBody>
      </p:sp>
      <p:sp>
        <p:nvSpPr>
          <p:cNvPr id="11" name="Espaço Reservado para Conteúdo 10"/>
          <p:cNvSpPr>
            <a:spLocks noGrp="1"/>
          </p:cNvSpPr>
          <p:nvPr>
            <p:ph sz="quarter" idx="2"/>
          </p:nvPr>
        </p:nvSpPr>
        <p:spPr>
          <a:xfrm>
            <a:off x="457200" y="2133600"/>
            <a:ext cx="4038600" cy="4038600"/>
          </a:xfrm>
        </p:spPr>
        <p:txBody>
          <a:bodyPr/>
          <a:lstStyle/>
          <a:p>
            <a:pPr lvl="0" eaLnBrk="1" latinLnBrk="0" hangingPunct="1"/>
            <a:r>
              <a:rPr lang="pt-BR" smtClean="0"/>
              <a:t>Clique para editar os estilos do texto mestre</a:t>
            </a:r>
          </a:p>
          <a:p>
            <a:pPr lvl="1" eaLnBrk="1" latinLnBrk="0" hangingPunct="1"/>
            <a:r>
              <a:rPr lang="pt-BR" smtClean="0"/>
              <a:t>Segundo nível</a:t>
            </a:r>
          </a:p>
          <a:p>
            <a:pPr lvl="2" eaLnBrk="1" latinLnBrk="0" hangingPunct="1"/>
            <a:r>
              <a:rPr lang="pt-BR" smtClean="0"/>
              <a:t>Terceiro nível</a:t>
            </a:r>
          </a:p>
          <a:p>
            <a:pPr lvl="3" eaLnBrk="1" latinLnBrk="0" hangingPunct="1"/>
            <a:r>
              <a:rPr lang="pt-BR" smtClean="0"/>
              <a:t>Quarto nível</a:t>
            </a:r>
          </a:p>
          <a:p>
            <a:pPr lvl="4" eaLnBrk="1" latinLnBrk="0" hangingPunct="1"/>
            <a:r>
              <a:rPr lang="pt-BR" smtClean="0"/>
              <a:t>Quinto nível</a:t>
            </a:r>
            <a:endParaRPr kumimoji="0" lang="en-US"/>
          </a:p>
        </p:txBody>
      </p:sp>
      <p:sp>
        <p:nvSpPr>
          <p:cNvPr id="13" name="Espaço Reservado para Conteúdo 12"/>
          <p:cNvSpPr>
            <a:spLocks noGrp="1"/>
          </p:cNvSpPr>
          <p:nvPr>
            <p:ph sz="quarter" idx="4"/>
          </p:nvPr>
        </p:nvSpPr>
        <p:spPr>
          <a:xfrm>
            <a:off x="4648200" y="2133600"/>
            <a:ext cx="4038600" cy="4038600"/>
          </a:xfrm>
        </p:spPr>
        <p:txBody>
          <a:bodyPr/>
          <a:lstStyle/>
          <a:p>
            <a:pPr lvl="0" eaLnBrk="1" latinLnBrk="0" hangingPunct="1"/>
            <a:r>
              <a:rPr lang="pt-BR" smtClean="0"/>
              <a:t>Clique para editar os estilos do texto mestre</a:t>
            </a:r>
          </a:p>
          <a:p>
            <a:pPr lvl="1" eaLnBrk="1" latinLnBrk="0" hangingPunct="1"/>
            <a:r>
              <a:rPr lang="pt-BR" smtClean="0"/>
              <a:t>Segundo nível</a:t>
            </a:r>
          </a:p>
          <a:p>
            <a:pPr lvl="2" eaLnBrk="1" latinLnBrk="0" hangingPunct="1"/>
            <a:r>
              <a:rPr lang="pt-BR" smtClean="0"/>
              <a:t>Terceiro nível</a:t>
            </a:r>
          </a:p>
          <a:p>
            <a:pPr lvl="3" eaLnBrk="1" latinLnBrk="0" hangingPunct="1"/>
            <a:r>
              <a:rPr lang="pt-BR" smtClean="0"/>
              <a:t>Quarto nível</a:t>
            </a:r>
          </a:p>
          <a:p>
            <a:pPr lvl="4" eaLnBrk="1" latinLnBrk="0" hangingPunct="1"/>
            <a:r>
              <a:rPr lang="pt-BR" smtClean="0"/>
              <a:t>Quinto nível</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mente título">
    <p:spTree>
      <p:nvGrpSpPr>
        <p:cNvPr id="1" name=""/>
        <p:cNvGrpSpPr/>
        <p:nvPr/>
      </p:nvGrpSpPr>
      <p:grpSpPr>
        <a:xfrm>
          <a:off x="0" y="0"/>
          <a:ext cx="0" cy="0"/>
          <a:chOff x="0" y="0"/>
          <a:chExt cx="0" cy="0"/>
        </a:xfrm>
      </p:grpSpPr>
      <p:sp>
        <p:nvSpPr>
          <p:cNvPr id="2" name="Título 1"/>
          <p:cNvSpPr>
            <a:spLocks noGrp="1"/>
          </p:cNvSpPr>
          <p:nvPr>
            <p:ph type="title"/>
          </p:nvPr>
        </p:nvSpPr>
        <p:spPr>
          <a:xfrm>
            <a:off x="457200" y="228600"/>
            <a:ext cx="8229600" cy="914400"/>
          </a:xfrm>
        </p:spPr>
        <p:txBody>
          <a:bodyPr/>
          <a:lstStyle/>
          <a:p>
            <a:r>
              <a:rPr kumimoji="0" lang="pt-BR" smtClean="0"/>
              <a:t>Clique para editar o estilo do título mestre</a:t>
            </a:r>
            <a:endParaRPr kumimoji="0" lang="en-US"/>
          </a:p>
        </p:txBody>
      </p:sp>
      <p:sp>
        <p:nvSpPr>
          <p:cNvPr id="3" name="Espaço Reservado para Data 2"/>
          <p:cNvSpPr>
            <a:spLocks noGrp="1"/>
          </p:cNvSpPr>
          <p:nvPr>
            <p:ph type="dt" sz="half" idx="10"/>
          </p:nvPr>
        </p:nvSpPr>
        <p:spPr/>
        <p:txBody>
          <a:bodyPr/>
          <a:lstStyle/>
          <a:p>
            <a:fld id="{2B2167DF-B71D-4073-8CE4-653F0305D5E8}" type="datetimeFigureOut">
              <a:rPr lang="pt-BR" smtClean="0"/>
              <a:t>21/10/2010</a:t>
            </a:fld>
            <a:endParaRPr lang="pt-BR"/>
          </a:p>
        </p:txBody>
      </p:sp>
      <p:sp>
        <p:nvSpPr>
          <p:cNvPr id="4" name="Espaço Reservado para Rodapé 3"/>
          <p:cNvSpPr>
            <a:spLocks noGrp="1"/>
          </p:cNvSpPr>
          <p:nvPr>
            <p:ph type="ftr" sz="quarter" idx="11"/>
          </p:nvPr>
        </p:nvSpPr>
        <p:spPr/>
        <p:txBody>
          <a:bodyPr/>
          <a:lstStyle/>
          <a:p>
            <a:endParaRPr lang="pt-BR"/>
          </a:p>
        </p:txBody>
      </p:sp>
      <p:sp>
        <p:nvSpPr>
          <p:cNvPr id="5" name="Espaço Reservado para Número de Slide 4"/>
          <p:cNvSpPr>
            <a:spLocks noGrp="1"/>
          </p:cNvSpPr>
          <p:nvPr>
            <p:ph type="sldNum" sz="quarter" idx="12"/>
          </p:nvPr>
        </p:nvSpPr>
        <p:spPr/>
        <p:txBody>
          <a:bodyPr/>
          <a:lstStyle/>
          <a:p>
            <a:fld id="{4E00EDFC-3826-4C5D-B3A1-13321E51B96B}" type="slidenum">
              <a:rPr lang="pt-BR" smtClean="0"/>
              <a:t>‹nº›</a:t>
            </a:fld>
            <a:endParaRPr lang="pt-BR"/>
          </a:p>
        </p:txBody>
      </p:sp>
      <p:sp>
        <p:nvSpPr>
          <p:cNvPr id="6" name="Triângulo isósceles 5"/>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m branco">
    <p:spTree>
      <p:nvGrpSpPr>
        <p:cNvPr id="1" name=""/>
        <p:cNvGrpSpPr/>
        <p:nvPr/>
      </p:nvGrpSpPr>
      <p:grpSpPr>
        <a:xfrm>
          <a:off x="0" y="0"/>
          <a:ext cx="0" cy="0"/>
          <a:chOff x="0" y="0"/>
          <a:chExt cx="0" cy="0"/>
        </a:xfrm>
      </p:grpSpPr>
      <p:sp>
        <p:nvSpPr>
          <p:cNvPr id="2" name="Espaço Reservado para Data 1"/>
          <p:cNvSpPr>
            <a:spLocks noGrp="1"/>
          </p:cNvSpPr>
          <p:nvPr>
            <p:ph type="dt" sz="half" idx="10"/>
          </p:nvPr>
        </p:nvSpPr>
        <p:spPr/>
        <p:txBody>
          <a:bodyPr/>
          <a:lstStyle/>
          <a:p>
            <a:fld id="{2B2167DF-B71D-4073-8CE4-653F0305D5E8}" type="datetimeFigureOut">
              <a:rPr lang="pt-BR" smtClean="0"/>
              <a:t>21/10/2010</a:t>
            </a:fld>
            <a:endParaRPr lang="pt-BR"/>
          </a:p>
        </p:txBody>
      </p:sp>
      <p:sp>
        <p:nvSpPr>
          <p:cNvPr id="3" name="Espaço Reservado para Rodapé 2"/>
          <p:cNvSpPr>
            <a:spLocks noGrp="1"/>
          </p:cNvSpPr>
          <p:nvPr>
            <p:ph type="ftr" sz="quarter" idx="11"/>
          </p:nvPr>
        </p:nvSpPr>
        <p:spPr/>
        <p:txBody>
          <a:bodyPr/>
          <a:lstStyle/>
          <a:p>
            <a:endParaRPr lang="pt-BR"/>
          </a:p>
        </p:txBody>
      </p:sp>
      <p:sp>
        <p:nvSpPr>
          <p:cNvPr id="4" name="Espaço Reservado para Número de Slide 3"/>
          <p:cNvSpPr>
            <a:spLocks noGrp="1"/>
          </p:cNvSpPr>
          <p:nvPr>
            <p:ph type="sldNum" sz="quarter" idx="12"/>
          </p:nvPr>
        </p:nvSpPr>
        <p:spPr/>
        <p:txBody>
          <a:bodyPr/>
          <a:lstStyle/>
          <a:p>
            <a:fld id="{4E00EDFC-3826-4C5D-B3A1-13321E51B96B}" type="slidenum">
              <a:rPr lang="pt-BR" smtClean="0"/>
              <a:t>‹nº›</a:t>
            </a:fld>
            <a:endParaRPr lang="pt-BR"/>
          </a:p>
        </p:txBody>
      </p:sp>
      <p:sp>
        <p:nvSpPr>
          <p:cNvPr id="5" name="Conector reto 4"/>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6" name="Triângulo isósceles 5"/>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údo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6324600" y="304800"/>
            <a:ext cx="2514600" cy="838200"/>
          </a:xfrm>
        </p:spPr>
        <p:txBody>
          <a:bodyPr anchor="b" anchorCtr="0">
            <a:noAutofit/>
          </a:bodyPr>
          <a:lstStyle>
            <a:lvl1pPr algn="l">
              <a:buNone/>
              <a:defRPr sz="2000" b="1">
                <a:solidFill>
                  <a:schemeClr val="tx2"/>
                </a:solidFill>
                <a:latin typeface="+mn-lt"/>
                <a:ea typeface="+mn-ea"/>
                <a:cs typeface="+mn-cs"/>
              </a:defRPr>
            </a:lvl1pPr>
          </a:lstStyle>
          <a:p>
            <a:r>
              <a:rPr kumimoji="0" lang="pt-BR" smtClean="0"/>
              <a:t>Clique para editar o estilo do título mestre</a:t>
            </a:r>
            <a:endParaRPr kumimoji="0" lang="en-US"/>
          </a:p>
        </p:txBody>
      </p:sp>
      <p:sp>
        <p:nvSpPr>
          <p:cNvPr id="3" name="Espaço Reservado para Texto 2"/>
          <p:cNvSpPr>
            <a:spLocks noGrp="1"/>
          </p:cNvSpPr>
          <p:nvPr>
            <p:ph type="body" idx="2"/>
          </p:nvPr>
        </p:nvSpPr>
        <p:spPr>
          <a:xfrm>
            <a:off x="6324600" y="1219200"/>
            <a:ext cx="2514600" cy="4843463"/>
          </a:xfrm>
        </p:spPr>
        <p:txBody>
          <a:bodyPr/>
          <a:lstStyle>
            <a:lvl1pPr marL="0" indent="0">
              <a:lnSpc>
                <a:spcPts val="22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pt-BR" smtClean="0"/>
              <a:t>Clique para editar os estilos do texto mestre</a:t>
            </a:r>
          </a:p>
        </p:txBody>
      </p:sp>
      <p:sp>
        <p:nvSpPr>
          <p:cNvPr id="5" name="Espaço Reservado para Data 4"/>
          <p:cNvSpPr>
            <a:spLocks noGrp="1"/>
          </p:cNvSpPr>
          <p:nvPr>
            <p:ph type="dt" sz="half" idx="10"/>
          </p:nvPr>
        </p:nvSpPr>
        <p:spPr/>
        <p:txBody>
          <a:bodyPr/>
          <a:lstStyle/>
          <a:p>
            <a:fld id="{2B2167DF-B71D-4073-8CE4-653F0305D5E8}" type="datetimeFigureOut">
              <a:rPr lang="pt-BR" smtClean="0"/>
              <a:t>21/10/2010</a:t>
            </a:fld>
            <a:endParaRPr lang="pt-BR"/>
          </a:p>
        </p:txBody>
      </p:sp>
      <p:sp>
        <p:nvSpPr>
          <p:cNvPr id="6" name="Espaço Reservado para Rodapé 5"/>
          <p:cNvSpPr>
            <a:spLocks noGrp="1"/>
          </p:cNvSpPr>
          <p:nvPr>
            <p:ph type="ftr" sz="quarter" idx="11"/>
          </p:nvPr>
        </p:nvSpPr>
        <p:spPr/>
        <p:txBody>
          <a:bodyPr/>
          <a:lstStyle/>
          <a:p>
            <a:endParaRPr lang="pt-BR"/>
          </a:p>
        </p:txBody>
      </p:sp>
      <p:sp>
        <p:nvSpPr>
          <p:cNvPr id="7" name="Espaço Reservado para Número de Slide 6"/>
          <p:cNvSpPr>
            <a:spLocks noGrp="1"/>
          </p:cNvSpPr>
          <p:nvPr>
            <p:ph type="sldNum" sz="quarter" idx="12"/>
          </p:nvPr>
        </p:nvSpPr>
        <p:spPr/>
        <p:txBody>
          <a:bodyPr/>
          <a:lstStyle/>
          <a:p>
            <a:fld id="{4E00EDFC-3826-4C5D-B3A1-13321E51B96B}" type="slidenum">
              <a:rPr lang="pt-BR" smtClean="0"/>
              <a:t>‹nº›</a:t>
            </a:fld>
            <a:endParaRPr lang="pt-BR"/>
          </a:p>
        </p:txBody>
      </p:sp>
      <p:sp>
        <p:nvSpPr>
          <p:cNvPr id="8" name="Conector reto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10" name="Conector reto 9"/>
          <p:cNvSpPr>
            <a:spLocks noChangeShapeType="1"/>
          </p:cNvSpPr>
          <p:nvPr/>
        </p:nvSpPr>
        <p:spPr bwMode="auto">
          <a:xfrm rot="5400000">
            <a:off x="3160645" y="3324225"/>
            <a:ext cx="603504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dirty="0"/>
          </a:p>
        </p:txBody>
      </p:sp>
      <p:sp>
        <p:nvSpPr>
          <p:cNvPr id="9" name="Triângulo isósceles 8"/>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Espaço Reservado para Conteúdo 11"/>
          <p:cNvSpPr>
            <a:spLocks noGrp="1"/>
          </p:cNvSpPr>
          <p:nvPr>
            <p:ph sz="quarter" idx="1"/>
          </p:nvPr>
        </p:nvSpPr>
        <p:spPr>
          <a:xfrm>
            <a:off x="304800" y="304800"/>
            <a:ext cx="5715000" cy="5715000"/>
          </a:xfrm>
        </p:spPr>
        <p:txBody>
          <a:bodyPr/>
          <a:lstStyle/>
          <a:p>
            <a:pPr lvl="0" eaLnBrk="1" latinLnBrk="0" hangingPunct="1"/>
            <a:r>
              <a:rPr lang="pt-BR" smtClean="0"/>
              <a:t>Clique para editar os estilos do texto mestre</a:t>
            </a:r>
          </a:p>
          <a:p>
            <a:pPr lvl="1" eaLnBrk="1" latinLnBrk="0" hangingPunct="1"/>
            <a:r>
              <a:rPr lang="pt-BR" smtClean="0"/>
              <a:t>Segundo nível</a:t>
            </a:r>
          </a:p>
          <a:p>
            <a:pPr lvl="2" eaLnBrk="1" latinLnBrk="0" hangingPunct="1"/>
            <a:r>
              <a:rPr lang="pt-BR" smtClean="0"/>
              <a:t>Terceiro nível</a:t>
            </a:r>
          </a:p>
          <a:p>
            <a:pPr lvl="3" eaLnBrk="1" latinLnBrk="0" hangingPunct="1"/>
            <a:r>
              <a:rPr lang="pt-BR" smtClean="0"/>
              <a:t>Quarto nível</a:t>
            </a:r>
          </a:p>
          <a:p>
            <a:pPr lvl="4" eaLnBrk="1" latinLnBrk="0" hangingPunct="1"/>
            <a:r>
              <a:rPr lang="pt-BR" smtClean="0"/>
              <a:t>Quinto nível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m com Legenda">
    <p:bg>
      <p:bgRef idx="1001">
        <a:schemeClr val="bg2"/>
      </p:bgRef>
    </p:bg>
    <p:spTree>
      <p:nvGrpSpPr>
        <p:cNvPr id="1" name=""/>
        <p:cNvGrpSpPr/>
        <p:nvPr/>
      </p:nvGrpSpPr>
      <p:grpSpPr>
        <a:xfrm>
          <a:off x="0" y="0"/>
          <a:ext cx="0" cy="0"/>
          <a:chOff x="0" y="0"/>
          <a:chExt cx="0" cy="0"/>
        </a:xfrm>
      </p:grpSpPr>
      <p:sp>
        <p:nvSpPr>
          <p:cNvPr id="2" name="Título 1"/>
          <p:cNvSpPr>
            <a:spLocks noGrp="1"/>
          </p:cNvSpPr>
          <p:nvPr>
            <p:ph type="title"/>
          </p:nvPr>
        </p:nvSpPr>
        <p:spPr>
          <a:xfrm>
            <a:off x="457200" y="500856"/>
            <a:ext cx="8229600" cy="674688"/>
          </a:xfrm>
          <a:ln>
            <a:solidFill>
              <a:schemeClr val="accent1"/>
            </a:solidFill>
          </a:ln>
        </p:spPr>
        <p:txBody>
          <a:bodyPr lIns="274320" anchor="ctr"/>
          <a:lstStyle>
            <a:lvl1pPr algn="r">
              <a:buNone/>
              <a:defRPr sz="2000" b="0">
                <a:solidFill>
                  <a:schemeClr val="tx1"/>
                </a:solidFill>
              </a:defRPr>
            </a:lvl1pPr>
          </a:lstStyle>
          <a:p>
            <a:r>
              <a:rPr kumimoji="0" lang="pt-BR" smtClean="0"/>
              <a:t>Clique para editar o estilo do título mestre</a:t>
            </a:r>
            <a:endParaRPr kumimoji="0" lang="en-US"/>
          </a:p>
        </p:txBody>
      </p:sp>
      <p:sp>
        <p:nvSpPr>
          <p:cNvPr id="3" name="Espaço Reservado para Imagem 2"/>
          <p:cNvSpPr>
            <a:spLocks noGrp="1"/>
          </p:cNvSpPr>
          <p:nvPr>
            <p:ph type="pic" idx="1"/>
          </p:nvPr>
        </p:nvSpPr>
        <p:spPr>
          <a:xfrm>
            <a:off x="457200" y="1905000"/>
            <a:ext cx="8229600" cy="4270248"/>
          </a:xfrm>
          <a:solidFill>
            <a:schemeClr val="tx1">
              <a:shade val="50000"/>
            </a:schemeClr>
          </a:solidFill>
          <a:ln>
            <a:noFill/>
          </a:ln>
          <a:effectLst/>
        </p:spPr>
        <p:txBody>
          <a:bodyPr/>
          <a:lstStyle>
            <a:lvl1pPr marL="0" indent="0">
              <a:spcBef>
                <a:spcPts val="600"/>
              </a:spcBef>
              <a:buNone/>
              <a:defRPr sz="3200"/>
            </a:lvl1pPr>
          </a:lstStyle>
          <a:p>
            <a:r>
              <a:rPr kumimoji="0" lang="pt-BR" smtClean="0"/>
              <a:t>Clique no ícone para adicionar uma imagem</a:t>
            </a:r>
            <a:endParaRPr kumimoji="0" lang="en-US" dirty="0"/>
          </a:p>
        </p:txBody>
      </p:sp>
      <p:sp>
        <p:nvSpPr>
          <p:cNvPr id="4" name="Espaço Reservado para Texto 3"/>
          <p:cNvSpPr>
            <a:spLocks noGrp="1"/>
          </p:cNvSpPr>
          <p:nvPr>
            <p:ph type="body" sz="half" idx="2"/>
          </p:nvPr>
        </p:nvSpPr>
        <p:spPr>
          <a:xfrm>
            <a:off x="457200" y="1219200"/>
            <a:ext cx="8229600" cy="533400"/>
          </a:xfrm>
        </p:spPr>
        <p:txBody>
          <a:bodyPr anchor="ctr" anchorCtr="0"/>
          <a:lstStyle>
            <a:lvl1pPr marL="0" indent="0" algn="l">
              <a:buFontTx/>
              <a:buNone/>
              <a:defRPr sz="1400"/>
            </a:lvl1pPr>
            <a:lvl2pPr>
              <a:defRPr sz="1200"/>
            </a:lvl2pPr>
            <a:lvl3pPr>
              <a:defRPr sz="1000"/>
            </a:lvl3pPr>
            <a:lvl4pPr>
              <a:defRPr sz="900"/>
            </a:lvl4pPr>
            <a:lvl5pPr>
              <a:defRPr sz="900"/>
            </a:lvl5pPr>
          </a:lstStyle>
          <a:p>
            <a:pPr lvl="0" eaLnBrk="1" latinLnBrk="0" hangingPunct="1"/>
            <a:r>
              <a:rPr kumimoji="0" lang="pt-BR" smtClean="0"/>
              <a:t>Clique para editar os estilos do texto mestre</a:t>
            </a:r>
          </a:p>
        </p:txBody>
      </p:sp>
      <p:sp>
        <p:nvSpPr>
          <p:cNvPr id="5" name="Espaço Reservado para Data 4"/>
          <p:cNvSpPr>
            <a:spLocks noGrp="1"/>
          </p:cNvSpPr>
          <p:nvPr>
            <p:ph type="dt" sz="half" idx="10"/>
          </p:nvPr>
        </p:nvSpPr>
        <p:spPr/>
        <p:txBody>
          <a:bodyPr/>
          <a:lstStyle/>
          <a:p>
            <a:fld id="{2B2167DF-B71D-4073-8CE4-653F0305D5E8}" type="datetimeFigureOut">
              <a:rPr lang="pt-BR" smtClean="0"/>
              <a:t>21/10/2010</a:t>
            </a:fld>
            <a:endParaRPr lang="pt-BR"/>
          </a:p>
        </p:txBody>
      </p:sp>
      <p:sp>
        <p:nvSpPr>
          <p:cNvPr id="6" name="Espaço Reservado para Rodapé 5"/>
          <p:cNvSpPr>
            <a:spLocks noGrp="1"/>
          </p:cNvSpPr>
          <p:nvPr>
            <p:ph type="ftr" sz="quarter" idx="11"/>
          </p:nvPr>
        </p:nvSpPr>
        <p:spPr/>
        <p:txBody>
          <a:bodyPr/>
          <a:lstStyle/>
          <a:p>
            <a:endParaRPr lang="pt-BR"/>
          </a:p>
        </p:txBody>
      </p:sp>
      <p:sp>
        <p:nvSpPr>
          <p:cNvPr id="7" name="Espaço Reservado para Número de Slide 6"/>
          <p:cNvSpPr>
            <a:spLocks noGrp="1"/>
          </p:cNvSpPr>
          <p:nvPr>
            <p:ph type="sldNum" sz="quarter" idx="12"/>
          </p:nvPr>
        </p:nvSpPr>
        <p:spPr/>
        <p:txBody>
          <a:bodyPr/>
          <a:lstStyle/>
          <a:p>
            <a:fld id="{4E00EDFC-3826-4C5D-B3A1-13321E51B96B}" type="slidenum">
              <a:rPr lang="pt-BR" smtClean="0"/>
              <a:t>‹nº›</a:t>
            </a:fld>
            <a:endParaRPr lang="pt-BR"/>
          </a:p>
        </p:txBody>
      </p:sp>
      <p:sp>
        <p:nvSpPr>
          <p:cNvPr id="8" name="Conector reto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9" name="Triângulo isósceles 8"/>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tângulo 9"/>
          <p:cNvSpPr/>
          <p:nvPr/>
        </p:nvSpPr>
        <p:spPr>
          <a:xfrm>
            <a:off x="457200" y="500856"/>
            <a:ext cx="182880" cy="68580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Espaço Reservado para Título 21"/>
          <p:cNvSpPr>
            <a:spLocks noGrp="1"/>
          </p:cNvSpPr>
          <p:nvPr>
            <p:ph type="title"/>
          </p:nvPr>
        </p:nvSpPr>
        <p:spPr>
          <a:xfrm>
            <a:off x="457200" y="152400"/>
            <a:ext cx="8229600" cy="990600"/>
          </a:xfrm>
          <a:prstGeom prst="rect">
            <a:avLst/>
          </a:prstGeom>
        </p:spPr>
        <p:txBody>
          <a:bodyPr vert="horz" anchor="b" anchorCtr="0">
            <a:normAutofit/>
          </a:bodyPr>
          <a:lstStyle/>
          <a:p>
            <a:r>
              <a:rPr kumimoji="0" lang="pt-BR" smtClean="0"/>
              <a:t>Clique para editar o estilo do título mestre</a:t>
            </a:r>
            <a:endParaRPr kumimoji="0" lang="en-US"/>
          </a:p>
        </p:txBody>
      </p:sp>
      <p:sp>
        <p:nvSpPr>
          <p:cNvPr id="13" name="Espaço Reservado para Texto 12"/>
          <p:cNvSpPr>
            <a:spLocks noGrp="1"/>
          </p:cNvSpPr>
          <p:nvPr>
            <p:ph type="body" idx="1"/>
          </p:nvPr>
        </p:nvSpPr>
        <p:spPr>
          <a:xfrm>
            <a:off x="457200" y="1219200"/>
            <a:ext cx="8229600" cy="4910328"/>
          </a:xfrm>
          <a:prstGeom prst="rect">
            <a:avLst/>
          </a:prstGeom>
        </p:spPr>
        <p:txBody>
          <a:bodyPr vert="horz">
            <a:normAutofit/>
          </a:bodyPr>
          <a:lstStyle/>
          <a:p>
            <a:pPr lvl="0" eaLnBrk="1" latinLnBrk="0" hangingPunct="1"/>
            <a:r>
              <a:rPr kumimoji="0" lang="pt-BR" smtClean="0"/>
              <a:t>Clique para editar os estilos do texto mestre</a:t>
            </a:r>
          </a:p>
          <a:p>
            <a:pPr lvl="1" eaLnBrk="1" latinLnBrk="0" hangingPunct="1"/>
            <a:r>
              <a:rPr kumimoji="0" lang="pt-BR" smtClean="0"/>
              <a:t>Segundo nível</a:t>
            </a:r>
          </a:p>
          <a:p>
            <a:pPr lvl="2" eaLnBrk="1" latinLnBrk="0" hangingPunct="1"/>
            <a:r>
              <a:rPr kumimoji="0" lang="pt-BR" smtClean="0"/>
              <a:t>Terceiro nível</a:t>
            </a:r>
          </a:p>
          <a:p>
            <a:pPr lvl="3" eaLnBrk="1" latinLnBrk="0" hangingPunct="1"/>
            <a:r>
              <a:rPr kumimoji="0" lang="pt-BR" smtClean="0"/>
              <a:t>Quarto nível</a:t>
            </a:r>
          </a:p>
          <a:p>
            <a:pPr lvl="4" eaLnBrk="1" latinLnBrk="0" hangingPunct="1"/>
            <a:r>
              <a:rPr kumimoji="0" lang="pt-BR" smtClean="0"/>
              <a:t>Quinto nível</a:t>
            </a:r>
            <a:endParaRPr kumimoji="0" lang="en-US"/>
          </a:p>
        </p:txBody>
      </p:sp>
      <p:sp>
        <p:nvSpPr>
          <p:cNvPr id="14" name="Espaço Reservado para Data 13"/>
          <p:cNvSpPr>
            <a:spLocks noGrp="1"/>
          </p:cNvSpPr>
          <p:nvPr>
            <p:ph type="dt" sz="half" idx="2"/>
          </p:nvPr>
        </p:nvSpPr>
        <p:spPr>
          <a:xfrm>
            <a:off x="6400800" y="6356350"/>
            <a:ext cx="2289048" cy="365760"/>
          </a:xfrm>
          <a:prstGeom prst="rect">
            <a:avLst/>
          </a:prstGeom>
        </p:spPr>
        <p:txBody>
          <a:bodyPr vert="horz"/>
          <a:lstStyle>
            <a:lvl1pPr algn="l" eaLnBrk="1" latinLnBrk="0" hangingPunct="1">
              <a:defRPr kumimoji="0" sz="1400">
                <a:solidFill>
                  <a:schemeClr val="tx2"/>
                </a:solidFill>
              </a:defRPr>
            </a:lvl1pPr>
          </a:lstStyle>
          <a:p>
            <a:fld id="{2B2167DF-B71D-4073-8CE4-653F0305D5E8}" type="datetimeFigureOut">
              <a:rPr lang="pt-BR" smtClean="0"/>
              <a:t>21/10/2010</a:t>
            </a:fld>
            <a:endParaRPr lang="pt-BR"/>
          </a:p>
        </p:txBody>
      </p:sp>
      <p:sp>
        <p:nvSpPr>
          <p:cNvPr id="3" name="Espaço Reservado para Rodapé 2"/>
          <p:cNvSpPr>
            <a:spLocks noGrp="1"/>
          </p:cNvSpPr>
          <p:nvPr>
            <p:ph type="ftr" sz="quarter" idx="3"/>
          </p:nvPr>
        </p:nvSpPr>
        <p:spPr>
          <a:xfrm>
            <a:off x="2898648" y="6356350"/>
            <a:ext cx="3505200" cy="365760"/>
          </a:xfrm>
          <a:prstGeom prst="rect">
            <a:avLst/>
          </a:prstGeom>
        </p:spPr>
        <p:txBody>
          <a:bodyPr vert="horz"/>
          <a:lstStyle>
            <a:lvl1pPr algn="r" eaLnBrk="1" latinLnBrk="0" hangingPunct="1">
              <a:defRPr kumimoji="0" sz="1400">
                <a:solidFill>
                  <a:schemeClr val="tx2"/>
                </a:solidFill>
              </a:defRPr>
            </a:lvl1pPr>
          </a:lstStyle>
          <a:p>
            <a:endParaRPr lang="pt-BR"/>
          </a:p>
        </p:txBody>
      </p:sp>
      <p:sp>
        <p:nvSpPr>
          <p:cNvPr id="23" name="Espaço Reservado para Número de Slide 22"/>
          <p:cNvSpPr>
            <a:spLocks noGrp="1"/>
          </p:cNvSpPr>
          <p:nvPr>
            <p:ph type="sldNum" sz="quarter" idx="4"/>
          </p:nvPr>
        </p:nvSpPr>
        <p:spPr>
          <a:xfrm>
            <a:off x="612648" y="6356350"/>
            <a:ext cx="1981200" cy="365760"/>
          </a:xfrm>
          <a:prstGeom prst="rect">
            <a:avLst/>
          </a:prstGeom>
        </p:spPr>
        <p:txBody>
          <a:bodyPr vert="horz"/>
          <a:lstStyle>
            <a:lvl1pPr algn="l" eaLnBrk="1" latinLnBrk="0" hangingPunct="1">
              <a:defRPr kumimoji="0" sz="1400">
                <a:solidFill>
                  <a:schemeClr val="tx2"/>
                </a:solidFill>
              </a:defRPr>
            </a:lvl1pPr>
          </a:lstStyle>
          <a:p>
            <a:fld id="{4E00EDFC-3826-4C5D-B3A1-13321E51B96B}" type="slidenum">
              <a:rPr lang="pt-BR" smtClean="0"/>
              <a:t>‹nº›</a:t>
            </a:fld>
            <a:endParaRPr lang="pt-BR"/>
          </a:p>
        </p:txBody>
      </p:sp>
      <p:sp>
        <p:nvSpPr>
          <p:cNvPr id="28" name="Conector reto 2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29" name="Conector reto 28"/>
          <p:cNvSpPr>
            <a:spLocks noChangeShapeType="1"/>
          </p:cNvSpPr>
          <p:nvPr/>
        </p:nvSpPr>
        <p:spPr bwMode="auto">
          <a:xfrm>
            <a:off x="457200" y="1143000"/>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10" name="Triângulo isósceles 9"/>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3200" kern="120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6000"/>
        <a:buFont typeface="Wingdings 3"/>
        <a:buChar char=""/>
        <a:defRPr kumimoji="0" sz="2600" kern="1200">
          <a:solidFill>
            <a:schemeClr val="tx1"/>
          </a:solidFill>
          <a:latin typeface="+mn-lt"/>
          <a:ea typeface="+mn-ea"/>
          <a:cs typeface="+mn-cs"/>
        </a:defRPr>
      </a:lvl1pPr>
      <a:lvl2pPr marL="548640" indent="-274320" algn="l" rtl="0" eaLnBrk="1" latinLnBrk="0" hangingPunct="1">
        <a:spcBef>
          <a:spcPts val="500"/>
        </a:spcBef>
        <a:buClr>
          <a:schemeClr val="accent2"/>
        </a:buClr>
        <a:buSzPct val="76000"/>
        <a:buFont typeface="Wingdings 3"/>
        <a:buChar char=""/>
        <a:defRPr kumimoji="0" sz="2300" kern="1200">
          <a:solidFill>
            <a:schemeClr val="tx2"/>
          </a:solidFill>
          <a:latin typeface="+mn-lt"/>
          <a:ea typeface="+mn-ea"/>
          <a:cs typeface="+mn-cs"/>
        </a:defRPr>
      </a:lvl2pPr>
      <a:lvl3pPr marL="822960" indent="-228600" algn="l" rtl="0" eaLnBrk="1" latinLnBrk="0" hangingPunct="1">
        <a:spcBef>
          <a:spcPts val="500"/>
        </a:spcBef>
        <a:buClr>
          <a:schemeClr val="bg1">
            <a:shade val="50000"/>
          </a:schemeClr>
        </a:buClr>
        <a:buSzPct val="76000"/>
        <a:buFont typeface="Wingdings 3"/>
        <a:buChar char=""/>
        <a:defRPr kumimoji="0" sz="2000" kern="1200">
          <a:solidFill>
            <a:schemeClr val="tx1"/>
          </a:solidFill>
          <a:latin typeface="+mn-lt"/>
          <a:ea typeface="+mn-ea"/>
          <a:cs typeface="+mn-cs"/>
        </a:defRPr>
      </a:lvl3pPr>
      <a:lvl4pPr marL="1097280" indent="-228600" algn="l" rtl="0" eaLnBrk="1" latinLnBrk="0" hangingPunct="1">
        <a:spcBef>
          <a:spcPts val="400"/>
        </a:spcBef>
        <a:buClr>
          <a:schemeClr val="accent2">
            <a:shade val="75000"/>
          </a:schemeClr>
        </a:buClr>
        <a:buSzPct val="70000"/>
        <a:buFont typeface="Wingdings"/>
        <a:buChar char=""/>
        <a:defRPr kumimoji="0" sz="1800" kern="1200">
          <a:solidFill>
            <a:schemeClr val="tx1"/>
          </a:solidFill>
          <a:latin typeface="+mn-lt"/>
          <a:ea typeface="+mn-ea"/>
          <a:cs typeface="+mn-cs"/>
        </a:defRPr>
      </a:lvl4pPr>
      <a:lvl5pPr marL="1371600" indent="-228600" algn="l" rtl="0" eaLnBrk="1" latinLnBrk="0" hangingPunct="1">
        <a:spcBef>
          <a:spcPts val="300"/>
        </a:spcBef>
        <a:buClr>
          <a:schemeClr val="accent2"/>
        </a:buClr>
        <a:buSzPct val="70000"/>
        <a:buFont typeface="Wingdings"/>
        <a:buChar char=""/>
        <a:defRPr kumimoji="0" sz="1600" kern="1200">
          <a:solidFill>
            <a:schemeClr val="tx1"/>
          </a:solidFill>
          <a:latin typeface="+mn-lt"/>
          <a:ea typeface="+mn-ea"/>
          <a:cs typeface="+mn-cs"/>
        </a:defRPr>
      </a:lvl5pPr>
      <a:lvl6pPr marL="1645920" indent="-182880" algn="l" rtl="0" eaLnBrk="1" latinLnBrk="0" hangingPunct="1">
        <a:spcBef>
          <a:spcPts val="300"/>
        </a:spcBef>
        <a:buClr>
          <a:srgbClr val="9FB8CD">
            <a:shade val="75000"/>
          </a:srgbClr>
        </a:buClr>
        <a:buSzPct val="75000"/>
        <a:buFont typeface="Wingdings 3"/>
        <a:buChar char=""/>
        <a:defRPr kumimoji="0" lang="en-US" sz="1600" kern="1200" smtClean="0">
          <a:solidFill>
            <a:schemeClr val="tx1"/>
          </a:solidFill>
          <a:latin typeface="+mn-lt"/>
          <a:ea typeface="+mn-ea"/>
          <a:cs typeface="+mn-cs"/>
        </a:defRPr>
      </a:lvl6pPr>
      <a:lvl7pPr marL="1828800" indent="-182880" algn="l" rtl="0" eaLnBrk="1" latinLnBrk="0" hangingPunct="1">
        <a:spcBef>
          <a:spcPts val="300"/>
        </a:spcBef>
        <a:buClr>
          <a:srgbClr val="727CA3">
            <a:shade val="75000"/>
          </a:srgbClr>
        </a:buClr>
        <a:buSzPct val="75000"/>
        <a:buFont typeface="Wingdings 3"/>
        <a:buChar char=""/>
        <a:defRPr kumimoji="0" lang="en-US" sz="1400" kern="1200" smtClean="0">
          <a:solidFill>
            <a:schemeClr val="tx1"/>
          </a:solidFill>
          <a:latin typeface="+mn-lt"/>
          <a:ea typeface="+mn-ea"/>
          <a:cs typeface="+mn-cs"/>
        </a:defRPr>
      </a:lvl7pPr>
      <a:lvl8pPr marL="2011680" indent="-182880" algn="l" rtl="0" eaLnBrk="1" latinLnBrk="0" hangingPunct="1">
        <a:spcBef>
          <a:spcPts val="300"/>
        </a:spcBef>
        <a:buClr>
          <a:prstClr val="white">
            <a:shade val="50000"/>
          </a:prstClr>
        </a:buClr>
        <a:buSzPct val="75000"/>
        <a:buFont typeface="Wingdings 3"/>
        <a:buChar char=""/>
        <a:defRPr kumimoji="0" lang="en-US" sz="1400" kern="1200" smtClean="0">
          <a:solidFill>
            <a:schemeClr val="tx1"/>
          </a:solidFill>
          <a:latin typeface="+mn-lt"/>
          <a:ea typeface="+mn-ea"/>
          <a:cs typeface="+mn-cs"/>
        </a:defRPr>
      </a:lvl8pPr>
      <a:lvl9pPr marL="2194560" indent="-182880" algn="l" rtl="0" eaLnBrk="1" latinLnBrk="0" hangingPunct="1">
        <a:spcBef>
          <a:spcPts val="300"/>
        </a:spcBef>
        <a:buClr>
          <a:srgbClr val="9FB8CD"/>
        </a:buClr>
        <a:buSzPct val="75000"/>
        <a:buFont typeface="Wingdings 3"/>
        <a:buChar char=""/>
        <a:defRPr kumimoji="0" lang="en-US" sz="1200" kern="1200" smtClean="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p:txBody>
          <a:bodyPr/>
          <a:lstStyle/>
          <a:p>
            <a:r>
              <a:rPr lang="pt-BR" dirty="0" smtClean="0"/>
              <a:t>Padrões </a:t>
            </a:r>
            <a:r>
              <a:rPr lang="pt-BR" dirty="0" err="1" smtClean="0"/>
              <a:t>GoF</a:t>
            </a:r>
            <a:endParaRPr lang="pt-BR" dirty="0"/>
          </a:p>
        </p:txBody>
      </p:sp>
      <p:sp>
        <p:nvSpPr>
          <p:cNvPr id="3" name="Subtítulo 2"/>
          <p:cNvSpPr>
            <a:spLocks noGrp="1"/>
          </p:cNvSpPr>
          <p:nvPr>
            <p:ph type="subTitle" idx="1"/>
          </p:nvPr>
        </p:nvSpPr>
        <p:spPr/>
        <p:txBody>
          <a:bodyPr>
            <a:normAutofit fontScale="70000" lnSpcReduction="20000"/>
          </a:bodyPr>
          <a:lstStyle/>
          <a:p>
            <a:r>
              <a:rPr lang="pt-BR" dirty="0" smtClean="0"/>
              <a:t>Aula de monitoria APS</a:t>
            </a:r>
          </a:p>
          <a:p>
            <a:r>
              <a:rPr lang="pt-BR" dirty="0" smtClean="0"/>
              <a:t>csf@cin.ufpe.br</a:t>
            </a:r>
            <a:endParaRPr lang="pt-BR"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dirty="0" smtClean="0"/>
              <a:t>Exercício 3</a:t>
            </a:r>
            <a:endParaRPr lang="pt-BR" dirty="0"/>
          </a:p>
        </p:txBody>
      </p:sp>
      <p:sp>
        <p:nvSpPr>
          <p:cNvPr id="3" name="Espaço Reservado para Conteúdo 2"/>
          <p:cNvSpPr>
            <a:spLocks noGrp="1"/>
          </p:cNvSpPr>
          <p:nvPr>
            <p:ph sz="quarter" idx="1"/>
          </p:nvPr>
        </p:nvSpPr>
        <p:spPr/>
        <p:txBody>
          <a:bodyPr/>
          <a:lstStyle/>
          <a:p>
            <a:endParaRPr lang="pt-BR"/>
          </a:p>
        </p:txBody>
      </p:sp>
      <p:pic>
        <p:nvPicPr>
          <p:cNvPr id="6146" name="Picture 2"/>
          <p:cNvPicPr>
            <a:picLocks noChangeAspect="1" noChangeArrowheads="1"/>
          </p:cNvPicPr>
          <p:nvPr/>
        </p:nvPicPr>
        <p:blipFill>
          <a:blip r:embed="rId3" cstate="print"/>
          <a:srcRect l="22998" t="20930" r="21663" b="13996"/>
          <a:stretch>
            <a:fillRect/>
          </a:stretch>
        </p:blipFill>
        <p:spPr bwMode="auto">
          <a:xfrm>
            <a:off x="910807" y="1268760"/>
            <a:ext cx="7322387" cy="5381514"/>
          </a:xfrm>
          <a:prstGeom prst="rect">
            <a:avLst/>
          </a:prstGeom>
          <a:noFill/>
          <a:ln w="9525">
            <a:noFill/>
            <a:miter lim="800000"/>
            <a:headEnd/>
            <a:tailEnd/>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dirty="0" smtClean="0"/>
              <a:t>Exercício 3 – Resposta</a:t>
            </a:r>
            <a:endParaRPr lang="pt-BR" dirty="0"/>
          </a:p>
        </p:txBody>
      </p:sp>
      <p:sp>
        <p:nvSpPr>
          <p:cNvPr id="3" name="Espaço Reservado para Conteúdo 2"/>
          <p:cNvSpPr>
            <a:spLocks noGrp="1"/>
          </p:cNvSpPr>
          <p:nvPr>
            <p:ph sz="quarter" idx="1"/>
          </p:nvPr>
        </p:nvSpPr>
        <p:spPr/>
        <p:txBody>
          <a:bodyPr>
            <a:normAutofit/>
          </a:bodyPr>
          <a:lstStyle/>
          <a:p>
            <a:r>
              <a:rPr lang="pt-BR" dirty="0" smtClean="0"/>
              <a:t>13</a:t>
            </a:r>
          </a:p>
          <a:p>
            <a:r>
              <a:rPr lang="pt-BR" dirty="0" smtClean="0"/>
              <a:t>Diagramas</a:t>
            </a:r>
          </a:p>
          <a:p>
            <a:pPr lvl="1"/>
            <a:r>
              <a:rPr lang="pt-BR" dirty="0" smtClean="0"/>
              <a:t>Modelo do </a:t>
            </a:r>
            <a:r>
              <a:rPr lang="pt-BR" dirty="0" err="1" smtClean="0"/>
              <a:t>Deign</a:t>
            </a:r>
            <a:r>
              <a:rPr lang="pt-BR" dirty="0" smtClean="0"/>
              <a:t> do TI Corporativo</a:t>
            </a:r>
          </a:p>
          <a:p>
            <a:pPr lvl="2"/>
            <a:r>
              <a:rPr lang="pt-BR" dirty="0" smtClean="0"/>
              <a:t>Diagramas de Forma Livre</a:t>
            </a:r>
          </a:p>
          <a:p>
            <a:pPr lvl="3"/>
            <a:r>
              <a:rPr lang="pt-BR" dirty="0" smtClean="0"/>
              <a:t>QIB </a:t>
            </a:r>
            <a:r>
              <a:rPr lang="pt-BR" dirty="0" err="1" smtClean="0"/>
              <a:t>DEsign</a:t>
            </a:r>
            <a:r>
              <a:rPr lang="pt-BR" dirty="0" smtClean="0"/>
              <a:t> - Arquitetura::</a:t>
            </a:r>
            <a:r>
              <a:rPr lang="pt-BR" dirty="0" err="1" smtClean="0"/>
              <a:t>com.qualiti.qualitibaking::agendamento::Principal</a:t>
            </a:r>
            <a:endParaRPr lang="pt-BR" dirty="0" smtClean="0"/>
          </a:p>
          <a:p>
            <a:r>
              <a:rPr lang="pt-BR" dirty="0" smtClean="0"/>
              <a:t>Diagramas</a:t>
            </a:r>
          </a:p>
          <a:p>
            <a:pPr lvl="1"/>
            <a:r>
              <a:rPr lang="pt-BR" dirty="0" smtClean="0"/>
              <a:t>Modelo do </a:t>
            </a:r>
            <a:r>
              <a:rPr lang="pt-BR" dirty="0" err="1" smtClean="0"/>
              <a:t>Deign</a:t>
            </a:r>
            <a:r>
              <a:rPr lang="pt-BR" dirty="0" smtClean="0"/>
              <a:t> do TI Corporativo</a:t>
            </a:r>
          </a:p>
          <a:p>
            <a:pPr lvl="2"/>
            <a:r>
              <a:rPr lang="pt-BR" dirty="0" smtClean="0"/>
              <a:t>Diagramas de Classes</a:t>
            </a:r>
          </a:p>
          <a:p>
            <a:pPr lvl="3"/>
            <a:r>
              <a:rPr lang="pt-BR" dirty="0" smtClean="0"/>
              <a:t>QIB </a:t>
            </a:r>
            <a:r>
              <a:rPr lang="pt-BR" dirty="0" err="1" smtClean="0"/>
              <a:t>DEsign</a:t>
            </a:r>
            <a:r>
              <a:rPr lang="pt-BR" dirty="0" smtClean="0"/>
              <a:t> - Arquitetura::</a:t>
            </a:r>
            <a:r>
              <a:rPr lang="pt-BR" dirty="0" err="1" smtClean="0"/>
              <a:t>com.qualiti.qualitibaking::Visao</a:t>
            </a:r>
            <a:r>
              <a:rPr lang="pt-BR" dirty="0" smtClean="0"/>
              <a:t> Geral</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ctrTitle"/>
          </p:nvPr>
        </p:nvSpPr>
        <p:spPr/>
        <p:txBody>
          <a:bodyPr/>
          <a:lstStyle/>
          <a:p>
            <a:r>
              <a:rPr lang="pt-BR" dirty="0" smtClean="0"/>
              <a:t>BACKUP SLIDES</a:t>
            </a:r>
            <a:endParaRPr lang="pt-BR" dirty="0"/>
          </a:p>
        </p:txBody>
      </p:sp>
      <p:sp>
        <p:nvSpPr>
          <p:cNvPr id="5" name="Subtítulo 4"/>
          <p:cNvSpPr>
            <a:spLocks noGrp="1"/>
          </p:cNvSpPr>
          <p:nvPr>
            <p:ph type="subTitle" idx="1"/>
          </p:nvPr>
        </p:nvSpPr>
        <p:spPr/>
        <p:txBody>
          <a:bodyPr/>
          <a:lstStyle/>
          <a:p>
            <a:r>
              <a:rPr lang="pt-BR" dirty="0" smtClean="0"/>
              <a:t>Abstract </a:t>
            </a:r>
            <a:r>
              <a:rPr lang="pt-BR" dirty="0" err="1" smtClean="0"/>
              <a:t>Factory</a:t>
            </a:r>
            <a:r>
              <a:rPr lang="pt-BR" dirty="0" smtClean="0"/>
              <a:t>, </a:t>
            </a:r>
            <a:r>
              <a:rPr lang="pt-BR" dirty="0" err="1" smtClean="0"/>
              <a:t>Observer</a:t>
            </a:r>
            <a:r>
              <a:rPr lang="pt-BR" dirty="0" smtClean="0"/>
              <a:t>, </a:t>
            </a:r>
            <a:r>
              <a:rPr lang="pt-BR" dirty="0" err="1" smtClean="0"/>
              <a:t>Composite</a:t>
            </a:r>
            <a:r>
              <a:rPr lang="pt-BR" dirty="0" smtClean="0"/>
              <a:t>, </a:t>
            </a:r>
            <a:r>
              <a:rPr lang="pt-BR" dirty="0" err="1" smtClean="0"/>
              <a:t>Decorator</a:t>
            </a:r>
            <a:endParaRPr lang="pt-BR"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dirty="0" smtClean="0"/>
              <a:t>ABSTRACT FACTORY</a:t>
            </a:r>
            <a:endParaRPr lang="pt-BR" dirty="0"/>
          </a:p>
        </p:txBody>
      </p:sp>
      <p:sp>
        <p:nvSpPr>
          <p:cNvPr id="3" name="Espaço Reservado para Conteúdo 2"/>
          <p:cNvSpPr>
            <a:spLocks noGrp="1"/>
          </p:cNvSpPr>
          <p:nvPr>
            <p:ph sz="quarter" idx="1"/>
          </p:nvPr>
        </p:nvSpPr>
        <p:spPr/>
        <p:txBody>
          <a:bodyPr/>
          <a:lstStyle/>
          <a:p>
            <a:endParaRPr lang="pt-BR"/>
          </a:p>
        </p:txBody>
      </p:sp>
      <p:pic>
        <p:nvPicPr>
          <p:cNvPr id="7170" name="Picture 2"/>
          <p:cNvPicPr>
            <a:picLocks noChangeAspect="1" noChangeArrowheads="1"/>
          </p:cNvPicPr>
          <p:nvPr/>
        </p:nvPicPr>
        <p:blipFill>
          <a:blip r:embed="rId2" cstate="print"/>
          <a:srcRect l="22998" t="20930" r="21535" b="12929"/>
          <a:stretch>
            <a:fillRect/>
          </a:stretch>
        </p:blipFill>
        <p:spPr bwMode="auto">
          <a:xfrm>
            <a:off x="863588" y="1268759"/>
            <a:ext cx="7416824" cy="5527471"/>
          </a:xfrm>
          <a:prstGeom prst="rect">
            <a:avLst/>
          </a:prstGeom>
          <a:noFill/>
          <a:ln w="9525">
            <a:noFill/>
            <a:miter lim="800000"/>
            <a:headEnd/>
            <a:tailEnd/>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dirty="0" smtClean="0"/>
              <a:t>OBSERVER</a:t>
            </a:r>
            <a:endParaRPr lang="pt-BR" dirty="0"/>
          </a:p>
        </p:txBody>
      </p:sp>
      <p:sp>
        <p:nvSpPr>
          <p:cNvPr id="3" name="Espaço Reservado para Conteúdo 2"/>
          <p:cNvSpPr>
            <a:spLocks noGrp="1"/>
          </p:cNvSpPr>
          <p:nvPr>
            <p:ph sz="quarter" idx="1"/>
          </p:nvPr>
        </p:nvSpPr>
        <p:spPr/>
        <p:txBody>
          <a:bodyPr/>
          <a:lstStyle/>
          <a:p>
            <a:endParaRPr lang="pt-BR" dirty="0"/>
          </a:p>
        </p:txBody>
      </p:sp>
      <p:pic>
        <p:nvPicPr>
          <p:cNvPr id="4098" name="Picture 2"/>
          <p:cNvPicPr>
            <a:picLocks noChangeAspect="1" noChangeArrowheads="1"/>
          </p:cNvPicPr>
          <p:nvPr/>
        </p:nvPicPr>
        <p:blipFill>
          <a:blip r:embed="rId2" cstate="print"/>
          <a:srcRect l="23358" t="21847" r="21672" b="11908"/>
          <a:stretch>
            <a:fillRect/>
          </a:stretch>
        </p:blipFill>
        <p:spPr bwMode="auto">
          <a:xfrm>
            <a:off x="813799" y="1196752"/>
            <a:ext cx="7516402" cy="5661248"/>
          </a:xfrm>
          <a:prstGeom prst="rect">
            <a:avLst/>
          </a:prstGeom>
          <a:noFill/>
          <a:ln w="9525">
            <a:noFill/>
            <a:miter lim="800000"/>
            <a:headEnd/>
            <a:tailEnd/>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dirty="0" smtClean="0"/>
              <a:t>COMPOSITE</a:t>
            </a:r>
            <a:endParaRPr lang="pt-BR" dirty="0"/>
          </a:p>
        </p:txBody>
      </p:sp>
      <p:sp>
        <p:nvSpPr>
          <p:cNvPr id="3" name="Espaço Reservado para Conteúdo 2"/>
          <p:cNvSpPr>
            <a:spLocks noGrp="1"/>
          </p:cNvSpPr>
          <p:nvPr>
            <p:ph sz="quarter" idx="1"/>
          </p:nvPr>
        </p:nvSpPr>
        <p:spPr/>
        <p:txBody>
          <a:bodyPr/>
          <a:lstStyle/>
          <a:p>
            <a:endParaRPr lang="pt-BR"/>
          </a:p>
        </p:txBody>
      </p:sp>
      <p:pic>
        <p:nvPicPr>
          <p:cNvPr id="3074" name="Picture 2"/>
          <p:cNvPicPr>
            <a:picLocks noChangeAspect="1" noChangeArrowheads="1"/>
          </p:cNvPicPr>
          <p:nvPr/>
        </p:nvPicPr>
        <p:blipFill>
          <a:blip r:embed="rId2" cstate="print"/>
          <a:srcRect l="23358" t="20680" r="21517" b="13801"/>
          <a:stretch>
            <a:fillRect/>
          </a:stretch>
        </p:blipFill>
        <p:spPr bwMode="auto">
          <a:xfrm>
            <a:off x="755576" y="1241376"/>
            <a:ext cx="7560840" cy="5616624"/>
          </a:xfrm>
          <a:prstGeom prst="rect">
            <a:avLst/>
          </a:prstGeom>
          <a:noFill/>
          <a:ln w="9525">
            <a:noFill/>
            <a:miter lim="800000"/>
            <a:headEnd/>
            <a:tailEnd/>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dirty="0" smtClean="0"/>
              <a:t>DECORATOR</a:t>
            </a:r>
            <a:endParaRPr lang="pt-BR" dirty="0"/>
          </a:p>
        </p:txBody>
      </p:sp>
      <p:sp>
        <p:nvSpPr>
          <p:cNvPr id="3" name="Espaço Reservado para Conteúdo 2"/>
          <p:cNvSpPr>
            <a:spLocks noGrp="1"/>
          </p:cNvSpPr>
          <p:nvPr>
            <p:ph sz="quarter" idx="1"/>
          </p:nvPr>
        </p:nvSpPr>
        <p:spPr/>
        <p:txBody>
          <a:bodyPr/>
          <a:lstStyle/>
          <a:p>
            <a:endParaRPr lang="pt-BR" dirty="0"/>
          </a:p>
        </p:txBody>
      </p:sp>
      <p:pic>
        <p:nvPicPr>
          <p:cNvPr id="5122" name="Picture 2"/>
          <p:cNvPicPr>
            <a:picLocks noChangeAspect="1" noChangeArrowheads="1"/>
          </p:cNvPicPr>
          <p:nvPr/>
        </p:nvPicPr>
        <p:blipFill>
          <a:blip r:embed="rId2" cstate="print"/>
          <a:srcRect l="23003" t="20802" r="21991" b="13590"/>
          <a:stretch>
            <a:fillRect/>
          </a:stretch>
        </p:blipFill>
        <p:spPr bwMode="auto">
          <a:xfrm>
            <a:off x="726523" y="1124744"/>
            <a:ext cx="7690954" cy="5733256"/>
          </a:xfrm>
          <a:prstGeom prst="rect">
            <a:avLst/>
          </a:prstGeom>
          <a:noFill/>
          <a:ln w="9525">
            <a:noFill/>
            <a:miter lim="800000"/>
            <a:headEnd/>
            <a:tailEnd/>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dirty="0" smtClean="0"/>
              <a:t>Padrões	</a:t>
            </a:r>
            <a:endParaRPr lang="pt-BR" dirty="0"/>
          </a:p>
        </p:txBody>
      </p:sp>
      <p:sp>
        <p:nvSpPr>
          <p:cNvPr id="3" name="Espaço Reservado para Conteúdo 2"/>
          <p:cNvSpPr>
            <a:spLocks noGrp="1"/>
          </p:cNvSpPr>
          <p:nvPr>
            <p:ph sz="quarter" idx="1"/>
          </p:nvPr>
        </p:nvSpPr>
        <p:spPr/>
        <p:txBody>
          <a:bodyPr/>
          <a:lstStyle/>
          <a:p>
            <a:r>
              <a:rPr lang="pt-BR" dirty="0" smtClean="0"/>
              <a:t>Auxiliam na manutenção da qualidade mesmo com a crescente complexidade</a:t>
            </a:r>
          </a:p>
          <a:p>
            <a:r>
              <a:rPr lang="pt-BR" dirty="0" smtClean="0"/>
              <a:t>Manutenção</a:t>
            </a:r>
          </a:p>
          <a:p>
            <a:endParaRPr lang="pt-BR" dirty="0" smtClean="0"/>
          </a:p>
          <a:p>
            <a:r>
              <a:rPr lang="pt-BR" dirty="0" smtClean="0"/>
              <a:t>Um problema certamente não é só seu</a:t>
            </a:r>
          </a:p>
          <a:p>
            <a:r>
              <a:rPr lang="pt-BR" dirty="0" smtClean="0"/>
              <a:t>Soluções existem!</a:t>
            </a:r>
          </a:p>
          <a:p>
            <a:endParaRPr lang="pt-BR" dirty="0" smtClean="0"/>
          </a:p>
        </p:txBody>
      </p:sp>
      <p:sp>
        <p:nvSpPr>
          <p:cNvPr id="4" name="Retângulo de cantos arredondados 3"/>
          <p:cNvSpPr/>
          <p:nvPr/>
        </p:nvSpPr>
        <p:spPr>
          <a:xfrm>
            <a:off x="755576" y="4581128"/>
            <a:ext cx="7632848" cy="100811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r>
              <a:rPr lang="pt-BR" sz="2000" dirty="0" smtClean="0">
                <a:solidFill>
                  <a:schemeClr val="tx1"/>
                </a:solidFill>
              </a:rPr>
              <a:t>Padrões de Projeto: Soluções validadas para alcançar objetivos na engenharia de software usando linguagens O-O</a:t>
            </a:r>
            <a:endParaRPr lang="pt-BR" sz="2000" dirty="0">
              <a:solidFill>
                <a:schemeClr val="tx1"/>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Espaço Reservado para Conteúdo 3"/>
          <p:cNvGraphicFramePr>
            <a:graphicFrameLocks noGrp="1"/>
          </p:cNvGraphicFramePr>
          <p:nvPr>
            <p:ph sz="quarter" idx="4294967295"/>
          </p:nvPr>
        </p:nvGraphicFramePr>
        <p:xfrm>
          <a:off x="-36512" y="152995"/>
          <a:ext cx="9144000" cy="61563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dirty="0" smtClean="0"/>
              <a:t>Padrões </a:t>
            </a:r>
            <a:r>
              <a:rPr lang="pt-BR" dirty="0" err="1" smtClean="0"/>
              <a:t>GoF</a:t>
            </a:r>
            <a:endParaRPr lang="pt-BR" dirty="0"/>
          </a:p>
        </p:txBody>
      </p:sp>
      <p:sp>
        <p:nvSpPr>
          <p:cNvPr id="3" name="Espaço Reservado para Conteúdo 2"/>
          <p:cNvSpPr>
            <a:spLocks noGrp="1"/>
          </p:cNvSpPr>
          <p:nvPr>
            <p:ph sz="quarter" idx="1"/>
          </p:nvPr>
        </p:nvSpPr>
        <p:spPr/>
        <p:txBody>
          <a:bodyPr>
            <a:normAutofit/>
          </a:bodyPr>
          <a:lstStyle/>
          <a:p>
            <a:r>
              <a:rPr lang="pt-BR" dirty="0" smtClean="0"/>
              <a:t>23 Padrões de Projeto/Design</a:t>
            </a:r>
          </a:p>
          <a:p>
            <a:r>
              <a:rPr lang="pt-BR" dirty="0" smtClean="0"/>
              <a:t>Soluções genéricas para os problemas mais comuns do desenvolvimento de software orientado a objetos</a:t>
            </a:r>
          </a:p>
        </p:txBody>
      </p:sp>
      <p:graphicFrame>
        <p:nvGraphicFramePr>
          <p:cNvPr id="4" name="Tabela 3"/>
          <p:cNvGraphicFramePr>
            <a:graphicFrameLocks noGrp="1"/>
          </p:cNvGraphicFramePr>
          <p:nvPr/>
        </p:nvGraphicFramePr>
        <p:xfrm>
          <a:off x="467544" y="2791296"/>
          <a:ext cx="8424936" cy="3302000"/>
        </p:xfrm>
        <a:graphic>
          <a:graphicData uri="http://schemas.openxmlformats.org/drawingml/2006/table">
            <a:tbl>
              <a:tblPr firstRow="1" bandRow="1">
                <a:tableStyleId>{F5AB1C69-6EDB-4FF4-983F-18BD219EF322}</a:tableStyleId>
              </a:tblPr>
              <a:tblGrid>
                <a:gridCol w="4212468"/>
                <a:gridCol w="4212468"/>
              </a:tblGrid>
              <a:tr h="370840">
                <a:tc>
                  <a:txBody>
                    <a:bodyPr/>
                    <a:lstStyle/>
                    <a:p>
                      <a:r>
                        <a:rPr lang="pt-BR" dirty="0" smtClean="0"/>
                        <a:t>INTENÇÃO</a:t>
                      </a:r>
                      <a:endParaRPr lang="pt-BR" dirty="0"/>
                    </a:p>
                  </a:txBody>
                  <a:tcPr/>
                </a:tc>
                <a:tc>
                  <a:txBody>
                    <a:bodyPr/>
                    <a:lstStyle/>
                    <a:p>
                      <a:r>
                        <a:rPr lang="pt-BR" dirty="0" smtClean="0"/>
                        <a:t>PADRÕES</a:t>
                      </a:r>
                      <a:endParaRPr lang="pt-BR" dirty="0"/>
                    </a:p>
                  </a:txBody>
                  <a:tcPr/>
                </a:tc>
              </a:tr>
              <a:tr h="370840">
                <a:tc>
                  <a:txBody>
                    <a:bodyPr/>
                    <a:lstStyle/>
                    <a:p>
                      <a:r>
                        <a:rPr lang="pt-BR" dirty="0" smtClean="0"/>
                        <a:t>Interfaces</a:t>
                      </a:r>
                      <a:endParaRPr lang="pt-BR" dirty="0"/>
                    </a:p>
                  </a:txBody>
                  <a:tcPr/>
                </a:tc>
                <a:tc>
                  <a:txBody>
                    <a:bodyPr/>
                    <a:lstStyle/>
                    <a:p>
                      <a:r>
                        <a:rPr lang="pt-BR" dirty="0" err="1" smtClean="0"/>
                        <a:t>Adapter</a:t>
                      </a:r>
                      <a:r>
                        <a:rPr lang="pt-BR" dirty="0" smtClean="0"/>
                        <a:t>, </a:t>
                      </a:r>
                      <a:r>
                        <a:rPr lang="pt-BR" dirty="0" err="1" smtClean="0"/>
                        <a:t>Facade</a:t>
                      </a:r>
                      <a:r>
                        <a:rPr lang="pt-BR" dirty="0" smtClean="0"/>
                        <a:t>,</a:t>
                      </a:r>
                      <a:r>
                        <a:rPr lang="pt-BR" baseline="0" dirty="0" smtClean="0"/>
                        <a:t> </a:t>
                      </a:r>
                      <a:r>
                        <a:rPr lang="pt-BR" dirty="0" err="1" smtClean="0"/>
                        <a:t>Composite</a:t>
                      </a:r>
                      <a:r>
                        <a:rPr lang="pt-BR" dirty="0" smtClean="0"/>
                        <a:t>, </a:t>
                      </a:r>
                    </a:p>
                    <a:p>
                      <a:r>
                        <a:rPr lang="pt-BR" dirty="0" err="1" smtClean="0"/>
                        <a:t>Bridge</a:t>
                      </a:r>
                      <a:endParaRPr lang="pt-BR" dirty="0"/>
                    </a:p>
                  </a:txBody>
                  <a:tcPr/>
                </a:tc>
              </a:tr>
              <a:tr h="370840">
                <a:tc>
                  <a:txBody>
                    <a:bodyPr/>
                    <a:lstStyle/>
                    <a:p>
                      <a:r>
                        <a:rPr lang="pt-BR" dirty="0" smtClean="0"/>
                        <a:t>Construção</a:t>
                      </a:r>
                      <a:endParaRPr lang="pt-BR" dirty="0"/>
                    </a:p>
                  </a:txBody>
                  <a:tcPr/>
                </a:tc>
                <a:tc>
                  <a:txBody>
                    <a:bodyPr/>
                    <a:lstStyle/>
                    <a:p>
                      <a:r>
                        <a:rPr lang="pt-BR" dirty="0" err="1" smtClean="0"/>
                        <a:t>Factory</a:t>
                      </a:r>
                      <a:r>
                        <a:rPr lang="pt-BR" dirty="0" smtClean="0"/>
                        <a:t> </a:t>
                      </a:r>
                      <a:r>
                        <a:rPr lang="pt-BR" dirty="0" err="1" smtClean="0"/>
                        <a:t>Method</a:t>
                      </a:r>
                      <a:r>
                        <a:rPr lang="pt-BR" dirty="0" smtClean="0"/>
                        <a:t>, Abstract</a:t>
                      </a:r>
                      <a:r>
                        <a:rPr lang="pt-BR" baseline="0" dirty="0" smtClean="0"/>
                        <a:t> </a:t>
                      </a:r>
                      <a:r>
                        <a:rPr lang="pt-BR" baseline="0" dirty="0" err="1" smtClean="0"/>
                        <a:t>Factory</a:t>
                      </a:r>
                      <a:r>
                        <a:rPr lang="pt-BR" baseline="0" dirty="0" smtClean="0"/>
                        <a:t>, </a:t>
                      </a:r>
                      <a:r>
                        <a:rPr lang="pt-BR" baseline="0" dirty="0" err="1" smtClean="0"/>
                        <a:t>Builder</a:t>
                      </a:r>
                      <a:r>
                        <a:rPr lang="pt-BR" baseline="0" dirty="0" smtClean="0"/>
                        <a:t>, </a:t>
                      </a:r>
                      <a:r>
                        <a:rPr lang="pt-BR" baseline="0" dirty="0" err="1" smtClean="0"/>
                        <a:t>Prototype</a:t>
                      </a:r>
                      <a:r>
                        <a:rPr lang="pt-BR" baseline="0" dirty="0" smtClean="0"/>
                        <a:t>, Memento</a:t>
                      </a:r>
                      <a:endParaRPr lang="pt-BR" dirty="0"/>
                    </a:p>
                  </a:txBody>
                  <a:tcPr/>
                </a:tc>
              </a:tr>
              <a:tr h="370840">
                <a:tc>
                  <a:txBody>
                    <a:bodyPr/>
                    <a:lstStyle/>
                    <a:p>
                      <a:r>
                        <a:rPr lang="pt-BR" dirty="0" smtClean="0"/>
                        <a:t>Responsabilidade</a:t>
                      </a:r>
                      <a:endParaRPr lang="pt-BR" dirty="0"/>
                    </a:p>
                  </a:txBody>
                  <a:tcPr/>
                </a:tc>
                <a:tc>
                  <a:txBody>
                    <a:bodyPr/>
                    <a:lstStyle/>
                    <a:p>
                      <a:r>
                        <a:rPr lang="pt-BR" dirty="0" err="1" smtClean="0"/>
                        <a:t>Silngleton</a:t>
                      </a:r>
                      <a:r>
                        <a:rPr lang="pt-BR" dirty="0" smtClean="0"/>
                        <a:t>, </a:t>
                      </a:r>
                      <a:r>
                        <a:rPr lang="pt-BR" dirty="0" err="1" smtClean="0"/>
                        <a:t>Observer</a:t>
                      </a:r>
                      <a:r>
                        <a:rPr lang="pt-BR" dirty="0" smtClean="0"/>
                        <a:t>, </a:t>
                      </a:r>
                      <a:r>
                        <a:rPr lang="pt-BR" dirty="0" err="1" smtClean="0"/>
                        <a:t>Chain</a:t>
                      </a:r>
                      <a:r>
                        <a:rPr lang="pt-BR" baseline="0" dirty="0" smtClean="0"/>
                        <a:t> </a:t>
                      </a:r>
                      <a:r>
                        <a:rPr lang="pt-BR" baseline="0" dirty="0" err="1" smtClean="0"/>
                        <a:t>of</a:t>
                      </a:r>
                      <a:r>
                        <a:rPr lang="pt-BR" baseline="0" dirty="0" smtClean="0"/>
                        <a:t> </a:t>
                      </a:r>
                      <a:r>
                        <a:rPr lang="pt-BR" baseline="0" dirty="0" err="1" smtClean="0"/>
                        <a:t>Responsibility</a:t>
                      </a:r>
                      <a:r>
                        <a:rPr lang="pt-BR" baseline="0" dirty="0" smtClean="0"/>
                        <a:t>, </a:t>
                      </a:r>
                      <a:r>
                        <a:rPr lang="pt-BR" baseline="0" dirty="0" err="1" smtClean="0"/>
                        <a:t>Mediator</a:t>
                      </a:r>
                      <a:r>
                        <a:rPr lang="pt-BR" baseline="0" dirty="0" smtClean="0"/>
                        <a:t>, Proxy, </a:t>
                      </a:r>
                      <a:r>
                        <a:rPr lang="pt-BR" baseline="0" dirty="0" err="1" smtClean="0"/>
                        <a:t>Flyweigth</a:t>
                      </a:r>
                      <a:endParaRPr lang="pt-BR" baseline="0" dirty="0" smtClean="0"/>
                    </a:p>
                  </a:txBody>
                  <a:tcPr/>
                </a:tc>
              </a:tr>
              <a:tr h="370840">
                <a:tc>
                  <a:txBody>
                    <a:bodyPr/>
                    <a:lstStyle/>
                    <a:p>
                      <a:r>
                        <a:rPr lang="pt-BR" dirty="0" smtClean="0"/>
                        <a:t>Operações</a:t>
                      </a:r>
                      <a:endParaRPr lang="pt-BR" dirty="0"/>
                    </a:p>
                  </a:txBody>
                  <a:tcPr/>
                </a:tc>
                <a:tc>
                  <a:txBody>
                    <a:bodyPr/>
                    <a:lstStyle/>
                    <a:p>
                      <a:r>
                        <a:rPr lang="pt-BR" dirty="0" err="1" smtClean="0"/>
                        <a:t>Template</a:t>
                      </a:r>
                      <a:r>
                        <a:rPr lang="pt-BR" baseline="0" dirty="0" smtClean="0"/>
                        <a:t> </a:t>
                      </a:r>
                      <a:r>
                        <a:rPr lang="pt-BR" baseline="0" dirty="0" err="1" smtClean="0"/>
                        <a:t>Method</a:t>
                      </a:r>
                      <a:r>
                        <a:rPr lang="pt-BR" baseline="0" dirty="0" smtClean="0"/>
                        <a:t>, </a:t>
                      </a:r>
                      <a:r>
                        <a:rPr lang="pt-BR" baseline="0" dirty="0" err="1" smtClean="0"/>
                        <a:t>State</a:t>
                      </a:r>
                      <a:r>
                        <a:rPr lang="pt-BR" baseline="0" dirty="0" smtClean="0"/>
                        <a:t>, </a:t>
                      </a:r>
                      <a:r>
                        <a:rPr lang="pt-BR" baseline="0" dirty="0" err="1" smtClean="0"/>
                        <a:t>Command</a:t>
                      </a:r>
                      <a:r>
                        <a:rPr lang="pt-BR" baseline="0" dirty="0" smtClean="0"/>
                        <a:t>, </a:t>
                      </a:r>
                      <a:r>
                        <a:rPr lang="pt-BR" baseline="0" dirty="0" err="1" smtClean="0"/>
                        <a:t>Strategy</a:t>
                      </a:r>
                      <a:r>
                        <a:rPr lang="pt-BR" baseline="0" dirty="0" smtClean="0"/>
                        <a:t>, </a:t>
                      </a:r>
                      <a:r>
                        <a:rPr lang="pt-BR" baseline="0" dirty="0" err="1" smtClean="0"/>
                        <a:t>Interpreter</a:t>
                      </a:r>
                      <a:endParaRPr lang="pt-BR" baseline="0" dirty="0" smtClean="0"/>
                    </a:p>
                  </a:txBody>
                  <a:tcPr/>
                </a:tc>
              </a:tr>
              <a:tr h="370840">
                <a:tc>
                  <a:txBody>
                    <a:bodyPr/>
                    <a:lstStyle/>
                    <a:p>
                      <a:r>
                        <a:rPr lang="pt-BR" dirty="0" smtClean="0"/>
                        <a:t>Extensões</a:t>
                      </a:r>
                      <a:endParaRPr lang="pt-BR" dirty="0"/>
                    </a:p>
                  </a:txBody>
                  <a:tcPr/>
                </a:tc>
                <a:tc>
                  <a:txBody>
                    <a:bodyPr/>
                    <a:lstStyle/>
                    <a:p>
                      <a:r>
                        <a:rPr lang="pt-BR" baseline="0" dirty="0" err="1" smtClean="0"/>
                        <a:t>Iterator</a:t>
                      </a:r>
                      <a:r>
                        <a:rPr lang="pt-BR" baseline="0" dirty="0" smtClean="0"/>
                        <a:t>, </a:t>
                      </a:r>
                      <a:r>
                        <a:rPr lang="pt-BR" baseline="0" dirty="0" err="1" smtClean="0"/>
                        <a:t>Decorator</a:t>
                      </a:r>
                      <a:r>
                        <a:rPr lang="pt-BR" baseline="0" dirty="0" smtClean="0"/>
                        <a:t>, </a:t>
                      </a:r>
                      <a:r>
                        <a:rPr lang="pt-BR" baseline="0" dirty="0" err="1" smtClean="0"/>
                        <a:t>Visitor</a:t>
                      </a:r>
                      <a:endParaRPr lang="pt-BR" baseline="0" dirty="0" smtClean="0"/>
                    </a:p>
                  </a:txBody>
                  <a:tcPr/>
                </a:tc>
              </a:tr>
            </a:tbl>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dirty="0" smtClean="0"/>
              <a:t>Exercício 1</a:t>
            </a:r>
            <a:endParaRPr lang="pt-BR" dirty="0"/>
          </a:p>
        </p:txBody>
      </p:sp>
      <p:sp>
        <p:nvSpPr>
          <p:cNvPr id="3" name="Espaço Reservado para Conteúdo 2"/>
          <p:cNvSpPr>
            <a:spLocks noGrp="1"/>
          </p:cNvSpPr>
          <p:nvPr>
            <p:ph sz="quarter" idx="1"/>
          </p:nvPr>
        </p:nvSpPr>
        <p:spPr/>
        <p:txBody>
          <a:bodyPr/>
          <a:lstStyle/>
          <a:p>
            <a:endParaRPr lang="pt-BR"/>
          </a:p>
        </p:txBody>
      </p:sp>
      <p:pic>
        <p:nvPicPr>
          <p:cNvPr id="1026" name="Picture 2"/>
          <p:cNvPicPr>
            <a:picLocks noChangeAspect="1" noChangeArrowheads="1"/>
          </p:cNvPicPr>
          <p:nvPr/>
        </p:nvPicPr>
        <p:blipFill>
          <a:blip r:embed="rId3" cstate="print"/>
          <a:srcRect l="22945" t="20508" r="21525" b="13654"/>
          <a:stretch>
            <a:fillRect/>
          </a:stretch>
        </p:blipFill>
        <p:spPr bwMode="auto">
          <a:xfrm>
            <a:off x="1043608" y="1268760"/>
            <a:ext cx="7056784" cy="5229200"/>
          </a:xfrm>
          <a:prstGeom prst="rect">
            <a:avLst/>
          </a:prstGeom>
          <a:noFill/>
          <a:ln w="9525">
            <a:noFill/>
            <a:miter lim="800000"/>
            <a:headEnd/>
            <a:tailEnd/>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dirty="0" smtClean="0"/>
              <a:t>Exercício 1</a:t>
            </a:r>
            <a:endParaRPr lang="pt-BR" dirty="0"/>
          </a:p>
        </p:txBody>
      </p:sp>
      <p:sp>
        <p:nvSpPr>
          <p:cNvPr id="3" name="Espaço Reservado para Conteúdo 2"/>
          <p:cNvSpPr>
            <a:spLocks noGrp="1"/>
          </p:cNvSpPr>
          <p:nvPr>
            <p:ph sz="quarter" idx="1"/>
          </p:nvPr>
        </p:nvSpPr>
        <p:spPr/>
        <p:txBody>
          <a:bodyPr>
            <a:normAutofit/>
          </a:bodyPr>
          <a:lstStyle/>
          <a:p>
            <a:r>
              <a:rPr lang="pt-BR" dirty="0" smtClean="0"/>
              <a:t>Disponibilizar o 8</a:t>
            </a:r>
          </a:p>
          <a:p>
            <a:r>
              <a:rPr lang="pt-BR" dirty="0" smtClean="0"/>
              <a:t>ADPTER</a:t>
            </a:r>
          </a:p>
          <a:p>
            <a:pPr lvl="1"/>
            <a:r>
              <a:rPr lang="pt-BR" dirty="0" smtClean="0"/>
              <a:t>Diagramas</a:t>
            </a:r>
          </a:p>
          <a:p>
            <a:pPr lvl="2"/>
            <a:r>
              <a:rPr lang="pt-BR" dirty="0" smtClean="0"/>
              <a:t>Modelo do Design de TI Corporativo</a:t>
            </a:r>
          </a:p>
          <a:p>
            <a:pPr lvl="3"/>
            <a:r>
              <a:rPr lang="pt-BR" dirty="0" smtClean="0"/>
              <a:t>Diagrama de Classes</a:t>
            </a:r>
          </a:p>
          <a:p>
            <a:pPr lvl="4"/>
            <a:r>
              <a:rPr lang="pt-BR" dirty="0" smtClean="0"/>
              <a:t>QIB Design - Arquitetura::</a:t>
            </a:r>
            <a:r>
              <a:rPr lang="pt-BR" dirty="0" err="1" smtClean="0"/>
              <a:t>com.qualiti.operadoraCartao::Principal</a:t>
            </a:r>
            <a:endParaRPr lang="pt-BR" dirty="0" smtClean="0"/>
          </a:p>
          <a:p>
            <a:pPr lvl="3"/>
            <a:endParaRPr lang="pt-BR" dirty="0" smtClean="0"/>
          </a:p>
          <a:p>
            <a:pPr lvl="3"/>
            <a:endParaRPr lang="pt-BR" dirty="0" smtClean="0"/>
          </a:p>
          <a:p>
            <a:r>
              <a:rPr lang="pt-BR" dirty="0" smtClean="0"/>
              <a:t>ABSTRACT FACTORY</a:t>
            </a:r>
          </a:p>
          <a:p>
            <a:pPr lvl="1"/>
            <a:r>
              <a:rPr lang="pt-BR" dirty="0" smtClean="0"/>
              <a:t>Digramas</a:t>
            </a:r>
          </a:p>
          <a:p>
            <a:pPr lvl="2"/>
            <a:r>
              <a:rPr lang="pt-BR" dirty="0" smtClean="0"/>
              <a:t>Modelo do Design de TI Corporativo</a:t>
            </a:r>
          </a:p>
          <a:p>
            <a:pPr lvl="3"/>
            <a:r>
              <a:rPr lang="pt-BR" dirty="0" smtClean="0"/>
              <a:t>Diagrama de Classes</a:t>
            </a:r>
          </a:p>
          <a:p>
            <a:pPr lvl="4"/>
            <a:r>
              <a:rPr lang="pt-BR" dirty="0" smtClean="0"/>
              <a:t>QIB Design - Arquitetura::</a:t>
            </a:r>
            <a:r>
              <a:rPr lang="pt-BR" dirty="0" err="1" smtClean="0"/>
              <a:t>com.qualiti.qualitibaking::Visao</a:t>
            </a:r>
            <a:r>
              <a:rPr lang="pt-BR" dirty="0" smtClean="0"/>
              <a:t> Geral</a:t>
            </a:r>
          </a:p>
          <a:p>
            <a:endParaRPr lang="pt-BR" dirty="0" smtClean="0"/>
          </a:p>
        </p:txBody>
      </p:sp>
      <p:sp>
        <p:nvSpPr>
          <p:cNvPr id="4" name="Retângulo de cantos arredondados 3"/>
          <p:cNvSpPr/>
          <p:nvPr/>
        </p:nvSpPr>
        <p:spPr>
          <a:xfrm>
            <a:off x="3239852" y="3573016"/>
            <a:ext cx="2664296" cy="504056"/>
          </a:xfrm>
          <a:prstGeom prst="round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pt-BR" b="1" dirty="0" smtClean="0">
                <a:solidFill>
                  <a:schemeClr val="tx1"/>
                </a:solidFill>
              </a:rPr>
              <a:t>AJUSTAR</a:t>
            </a:r>
            <a:endParaRPr lang="pt-BR" b="1" dirty="0">
              <a:solidFill>
                <a:schemeClr val="tx1"/>
              </a:solidFill>
            </a:endParaRPr>
          </a:p>
        </p:txBody>
      </p:sp>
      <p:sp>
        <p:nvSpPr>
          <p:cNvPr id="5" name="Retângulo de cantos arredondados 4"/>
          <p:cNvSpPr/>
          <p:nvPr/>
        </p:nvSpPr>
        <p:spPr>
          <a:xfrm>
            <a:off x="3239852" y="6165304"/>
            <a:ext cx="2664296" cy="504056"/>
          </a:xfrm>
          <a:prstGeom prst="round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pt-BR" b="1" dirty="0" smtClean="0">
                <a:solidFill>
                  <a:schemeClr val="tx1"/>
                </a:solidFill>
              </a:rPr>
              <a:t>CRIAR</a:t>
            </a:r>
            <a:endParaRPr lang="pt-BR" b="1" dirty="0">
              <a:solidFill>
                <a:schemeClr val="tx1"/>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dirty="0" smtClean="0"/>
              <a:t>Exercício 1 – Resposta</a:t>
            </a:r>
            <a:endParaRPr lang="pt-BR" dirty="0"/>
          </a:p>
        </p:txBody>
      </p:sp>
      <p:sp>
        <p:nvSpPr>
          <p:cNvPr id="3" name="Espaço Reservado para Conteúdo 2"/>
          <p:cNvSpPr>
            <a:spLocks noGrp="1"/>
          </p:cNvSpPr>
          <p:nvPr>
            <p:ph sz="quarter" idx="1"/>
          </p:nvPr>
        </p:nvSpPr>
        <p:spPr/>
        <p:txBody>
          <a:bodyPr>
            <a:normAutofit/>
          </a:bodyPr>
          <a:lstStyle/>
          <a:p>
            <a:r>
              <a:rPr lang="pt-BR" dirty="0" smtClean="0"/>
              <a:t>Disponibilizar o 9</a:t>
            </a:r>
          </a:p>
          <a:p>
            <a:r>
              <a:rPr lang="pt-BR" dirty="0" smtClean="0"/>
              <a:t>ADPTER</a:t>
            </a:r>
          </a:p>
          <a:p>
            <a:pPr lvl="1"/>
            <a:r>
              <a:rPr lang="pt-BR" dirty="0" smtClean="0"/>
              <a:t>Diagramas</a:t>
            </a:r>
          </a:p>
          <a:p>
            <a:pPr lvl="2"/>
            <a:r>
              <a:rPr lang="pt-BR" dirty="0" smtClean="0"/>
              <a:t>Modelo do Design de TI Corporativo</a:t>
            </a:r>
          </a:p>
          <a:p>
            <a:pPr lvl="3"/>
            <a:r>
              <a:rPr lang="pt-BR" dirty="0" smtClean="0"/>
              <a:t>Diagrama de Classes</a:t>
            </a:r>
          </a:p>
          <a:p>
            <a:pPr lvl="4"/>
            <a:r>
              <a:rPr lang="pt-BR" dirty="0" smtClean="0"/>
              <a:t>QIB Design - Arquitetura::</a:t>
            </a:r>
            <a:r>
              <a:rPr lang="pt-BR" dirty="0" err="1" smtClean="0"/>
              <a:t>com.qualiti.operadoraCartao::Principal</a:t>
            </a:r>
            <a:endParaRPr lang="pt-BR" dirty="0" smtClean="0"/>
          </a:p>
          <a:p>
            <a:r>
              <a:rPr lang="pt-BR" dirty="0" smtClean="0"/>
              <a:t>ABSTRACT FACTORY</a:t>
            </a:r>
          </a:p>
          <a:p>
            <a:pPr lvl="1"/>
            <a:r>
              <a:rPr lang="pt-BR" dirty="0" smtClean="0"/>
              <a:t>Digramas</a:t>
            </a:r>
          </a:p>
          <a:p>
            <a:pPr lvl="2"/>
            <a:r>
              <a:rPr lang="pt-BR" dirty="0" smtClean="0"/>
              <a:t>Modelo do Design de TI Corporativo</a:t>
            </a:r>
          </a:p>
          <a:p>
            <a:pPr lvl="3"/>
            <a:r>
              <a:rPr lang="pt-BR" dirty="0" smtClean="0"/>
              <a:t>Diagrama de Classes</a:t>
            </a:r>
          </a:p>
          <a:p>
            <a:pPr lvl="4"/>
            <a:r>
              <a:rPr lang="pt-BR" dirty="0" smtClean="0"/>
              <a:t>QIB Design - Arquitetura::</a:t>
            </a:r>
            <a:r>
              <a:rPr lang="pt-BR" dirty="0" err="1" smtClean="0"/>
              <a:t>com.qualiti.qualitibaking::Visao</a:t>
            </a:r>
            <a:r>
              <a:rPr lang="pt-BR" dirty="0" smtClean="0"/>
              <a:t> Geral</a:t>
            </a:r>
          </a:p>
          <a:p>
            <a:pPr lvl="4"/>
            <a:r>
              <a:rPr lang="pt-BR" sz="1400" dirty="0" smtClean="0"/>
              <a:t>QIB Design - Arquitetura::com.qualiti.qualitibaking::fabricaRepositorios::VisaoCamadaDados</a:t>
            </a:r>
          </a:p>
          <a:p>
            <a:endParaRPr lang="pt-BR" dirty="0" smtClean="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dirty="0" smtClean="0"/>
              <a:t>Exercício 2</a:t>
            </a:r>
            <a:endParaRPr lang="pt-BR" dirty="0"/>
          </a:p>
        </p:txBody>
      </p:sp>
      <p:sp>
        <p:nvSpPr>
          <p:cNvPr id="3" name="Espaço Reservado para Conteúdo 2"/>
          <p:cNvSpPr>
            <a:spLocks noGrp="1"/>
          </p:cNvSpPr>
          <p:nvPr>
            <p:ph sz="quarter" idx="1"/>
          </p:nvPr>
        </p:nvSpPr>
        <p:spPr/>
        <p:txBody>
          <a:bodyPr/>
          <a:lstStyle/>
          <a:p>
            <a:endParaRPr lang="pt-BR"/>
          </a:p>
        </p:txBody>
      </p:sp>
      <p:pic>
        <p:nvPicPr>
          <p:cNvPr id="2050" name="Picture 2"/>
          <p:cNvPicPr>
            <a:picLocks noChangeAspect="1" noChangeArrowheads="1"/>
          </p:cNvPicPr>
          <p:nvPr/>
        </p:nvPicPr>
        <p:blipFill>
          <a:blip r:embed="rId3" cstate="print"/>
          <a:srcRect l="22964" t="21044" r="21216" b="13833"/>
          <a:stretch>
            <a:fillRect/>
          </a:stretch>
        </p:blipFill>
        <p:spPr bwMode="auto">
          <a:xfrm>
            <a:off x="967486" y="1196752"/>
            <a:ext cx="7209029" cy="5256584"/>
          </a:xfrm>
          <a:prstGeom prst="rect">
            <a:avLst/>
          </a:prstGeom>
          <a:noFill/>
          <a:ln w="9525">
            <a:noFill/>
            <a:miter lim="800000"/>
            <a:headEnd/>
            <a:tailEnd/>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dirty="0" smtClean="0"/>
              <a:t>Exercício 2 - Resposta</a:t>
            </a:r>
            <a:endParaRPr lang="pt-BR" dirty="0"/>
          </a:p>
        </p:txBody>
      </p:sp>
      <p:sp>
        <p:nvSpPr>
          <p:cNvPr id="3" name="Espaço Reservado para Conteúdo 2"/>
          <p:cNvSpPr>
            <a:spLocks noGrp="1"/>
          </p:cNvSpPr>
          <p:nvPr>
            <p:ph sz="quarter" idx="1"/>
          </p:nvPr>
        </p:nvSpPr>
        <p:spPr/>
        <p:txBody>
          <a:bodyPr>
            <a:normAutofit fontScale="92500" lnSpcReduction="20000"/>
          </a:bodyPr>
          <a:lstStyle/>
          <a:p>
            <a:r>
              <a:rPr lang="pt-BR" dirty="0" smtClean="0"/>
              <a:t>Disponibilizar logo o 11</a:t>
            </a:r>
          </a:p>
          <a:p>
            <a:pPr lvl="1"/>
            <a:r>
              <a:rPr lang="pt-BR" dirty="0" smtClean="0"/>
              <a:t>Diagramas</a:t>
            </a:r>
          </a:p>
          <a:p>
            <a:pPr lvl="2"/>
            <a:r>
              <a:rPr lang="pt-BR" dirty="0" smtClean="0"/>
              <a:t>Modelo de Design de TI Corporativo</a:t>
            </a:r>
          </a:p>
          <a:p>
            <a:pPr lvl="3"/>
            <a:r>
              <a:rPr lang="pt-BR" dirty="0" smtClean="0"/>
              <a:t>Diagramas de Forma Livre</a:t>
            </a:r>
          </a:p>
          <a:p>
            <a:pPr lvl="4"/>
            <a:r>
              <a:rPr lang="pt-BR" dirty="0" smtClean="0"/>
              <a:t>QIB Design – Arquitetura::</a:t>
            </a:r>
            <a:r>
              <a:rPr lang="pt-BR" dirty="0" err="1" smtClean="0"/>
              <a:t>com.qualiti.qualitibanking::observadores::Principal</a:t>
            </a:r>
            <a:endParaRPr lang="pt-BR" dirty="0" smtClean="0"/>
          </a:p>
          <a:p>
            <a:r>
              <a:rPr lang="pt-BR" dirty="0" smtClean="0"/>
              <a:t>OBSERVER </a:t>
            </a:r>
          </a:p>
          <a:p>
            <a:pPr lvl="1"/>
            <a:r>
              <a:rPr lang="pt-BR" dirty="0" smtClean="0"/>
              <a:t>se algo acontecer na minha conta eu quero ser avisado e se for algo que desperte a minha estratégia de investimento minha conta será alterada!</a:t>
            </a:r>
          </a:p>
          <a:p>
            <a:r>
              <a:rPr lang="pt-BR" dirty="0" smtClean="0"/>
              <a:t>COMPOSITE</a:t>
            </a:r>
          </a:p>
          <a:p>
            <a:pPr lvl="1"/>
            <a:r>
              <a:rPr lang="pt-BR" dirty="0" smtClean="0"/>
              <a:t>A Conta Abstrata é formada por um conjunto de vários </a:t>
            </a:r>
            <a:r>
              <a:rPr lang="pt-BR" dirty="0" err="1" smtClean="0"/>
              <a:t>ObservadoresEstrategiaInvestimento</a:t>
            </a:r>
            <a:r>
              <a:rPr lang="pt-BR" dirty="0" smtClean="0"/>
              <a:t> que contém uma </a:t>
            </a:r>
            <a:r>
              <a:rPr lang="pt-BR" dirty="0" err="1" smtClean="0"/>
              <a:t>ContaInvestimento</a:t>
            </a:r>
            <a:r>
              <a:rPr lang="pt-BR" dirty="0" smtClean="0"/>
              <a:t> que é uma </a:t>
            </a:r>
            <a:r>
              <a:rPr lang="pt-BR" dirty="0" err="1" smtClean="0"/>
              <a:t>ContaAbstrata</a:t>
            </a:r>
            <a:r>
              <a:rPr lang="pt-BR" dirty="0" smtClean="0"/>
              <a:t>!</a:t>
            </a:r>
          </a:p>
          <a:p>
            <a:r>
              <a:rPr lang="pt-BR" dirty="0" smtClean="0"/>
              <a:t>DECORATOR</a:t>
            </a:r>
          </a:p>
          <a:p>
            <a:pPr lvl="1"/>
            <a:r>
              <a:rPr lang="pt-BR" sz="2500" dirty="0" smtClean="0"/>
              <a:t>Anexar responsabilidades adicionais a um objeto dinamicamente (Pode ter um observador ou não)</a:t>
            </a:r>
            <a:endParaRPr lang="pt-BR" sz="2500"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gem">
  <a:themeElements>
    <a:clrScheme name="Origem">
      <a:dk1>
        <a:sysClr val="windowText" lastClr="000000"/>
      </a:dk1>
      <a:lt1>
        <a:sysClr val="window" lastClr="FFFFFF"/>
      </a:lt1>
      <a:dk2>
        <a:srgbClr val="464653"/>
      </a:dk2>
      <a:lt2>
        <a:srgbClr val="DDE9EC"/>
      </a:lt2>
      <a:accent1>
        <a:srgbClr val="727CA3"/>
      </a:accent1>
      <a:accent2>
        <a:srgbClr val="9FB8CD"/>
      </a:accent2>
      <a:accent3>
        <a:srgbClr val="D2DA7A"/>
      </a:accent3>
      <a:accent4>
        <a:srgbClr val="FADA7A"/>
      </a:accent4>
      <a:accent5>
        <a:srgbClr val="B88472"/>
      </a:accent5>
      <a:accent6>
        <a:srgbClr val="8E736A"/>
      </a:accent6>
      <a:hlink>
        <a:srgbClr val="B292CA"/>
      </a:hlink>
      <a:folHlink>
        <a:srgbClr val="6B5680"/>
      </a:folHlink>
    </a:clrScheme>
    <a:fontScheme name="Origem">
      <a:majorFont>
        <a:latin typeface="Bookman Old Style"/>
        <a:ea typeface=""/>
        <a:cs typeface=""/>
        <a:font script="Grek" typeface="Cambria"/>
        <a:font script="Cyrl" typeface="Cambria"/>
        <a:font script="Jpan" typeface="HG明朝E"/>
        <a:font script="Hang" typeface="돋움"/>
        <a:font script="Hans" typeface="宋体"/>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Gill Sans MT"/>
        <a:ea typeface=""/>
        <a:cs typeface=""/>
        <a:font script="Grek" typeface="Calibri"/>
        <a:font script="Cyrl" typeface="Calibri"/>
        <a:font script="Jpan" typeface="ＭＳ Ｐゴシック"/>
        <a:font script="Hang" typeface="맑은 고딕"/>
        <a:font script="Hans" typeface="华文新魏"/>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rigem">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3000" dir="5400000" rotWithShape="0">
              <a:srgbClr val="000000">
                <a:alpha val="40000"/>
              </a:srgbClr>
            </a:outerShdw>
          </a:effectLst>
          <a:scene3d>
            <a:camera prst="orthographicFront" fov="0">
              <a:rot lat="0" lon="0" rev="0"/>
            </a:camera>
            <a:lightRig rig="balanced" dir="t">
              <a:rot lat="0" lon="0" rev="0"/>
            </a:lightRig>
          </a:scene3d>
          <a:sp3d prstMaterial="matte">
            <a:bevelT w="0" h="0"/>
            <a:contourClr>
              <a:schemeClr val="phClr">
                <a:tint val="100000"/>
                <a:shade val="100000"/>
                <a:hueMod val="100000"/>
                <a:satMod val="100000"/>
              </a:schemeClr>
            </a:contourClr>
          </a:sp3d>
        </a:effectStyle>
        <a:effectStyle>
          <a:effectLst>
            <a:outerShdw blurRad="50800" dist="25400" dir="5400000" rotWithShape="0">
              <a:srgbClr val="000000">
                <a:alpha val="50000"/>
              </a:srgbClr>
            </a:outerShdw>
          </a:effectLst>
          <a:scene3d>
            <a:camera prst="orthographicFront" fov="0">
              <a:rot lat="0" lon="0" rev="0"/>
            </a:camera>
            <a:lightRig rig="soft" dir="t">
              <a:rot lat="0" lon="0" rev="2700000"/>
            </a:lightRig>
          </a:scene3d>
          <a:sp3d prstMaterial="matte">
            <a:bevelT w="50800" h="50800"/>
            <a:contourClr>
              <a:schemeClr val="phClr"/>
            </a:contourClr>
          </a:sp3d>
        </a:effectStyle>
      </a:effectStyleLst>
      <a:bgFillStyleLst>
        <a:solidFill>
          <a:schemeClr val="phClr"/>
        </a:solidFill>
        <a:gradFill rotWithShape="1">
          <a:gsLst>
            <a:gs pos="0">
              <a:schemeClr val="phClr">
                <a:shade val="60000"/>
                <a:satMod val="300000"/>
              </a:schemeClr>
            </a:gs>
            <a:gs pos="30000">
              <a:schemeClr val="phClr">
                <a:shade val="80000"/>
                <a:satMod val="230000"/>
              </a:schemeClr>
            </a:gs>
            <a:gs pos="100000">
              <a:schemeClr val="phClr">
                <a:tint val="97000"/>
                <a:satMod val="220000"/>
              </a:schemeClr>
            </a:gs>
          </a:gsLst>
          <a:lin ang="16200000" scaled="1"/>
        </a:gradFill>
        <a:blipFill>
          <a:blip xmlns:r="http://schemas.openxmlformats.org/officeDocument/2006/relationships" r:embed="rId1">
            <a:duotone>
              <a:schemeClr val="phClr">
                <a:shade val="6000"/>
                <a:satMod val="120000"/>
              </a:schemeClr>
              <a:schemeClr val="phClr">
                <a:tint val="90000"/>
              </a:schemeClr>
            </a:duotone>
          </a:blip>
          <a:tile tx="0" ty="0" sx="35000" sy="40000" flip="x" algn="tl"/>
        </a:blipFill>
      </a:bgFillStyleLst>
    </a:fmtScheme>
  </a:themeElements>
  <a:objectDefaults/>
  <a:extraClrSchemeLst/>
</a:theme>
</file>

<file path=ppt/theme/theme2.xml><?xml version="1.0" encoding="utf-8"?>
<a:theme xmlns:a="http://schemas.openxmlformats.org/drawingml/2006/main" name="Tema do Office">
  <a:themeElements>
    <a:clrScheme name="Escritório">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Escritório">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Escritório">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Origin</Template>
  <TotalTime>257</TotalTime>
  <Words>888</Words>
  <Application>Microsoft Office PowerPoint</Application>
  <PresentationFormat>Apresentação na tela (4:3)</PresentationFormat>
  <Paragraphs>122</Paragraphs>
  <Slides>16</Slides>
  <Notes>6</Notes>
  <HiddenSlides>0</HiddenSlides>
  <MMClips>0</MMClips>
  <ScaleCrop>false</ScaleCrop>
  <HeadingPairs>
    <vt:vector size="4" baseType="variant">
      <vt:variant>
        <vt:lpstr>Tema</vt:lpstr>
      </vt:variant>
      <vt:variant>
        <vt:i4>1</vt:i4>
      </vt:variant>
      <vt:variant>
        <vt:lpstr>Títulos de slides</vt:lpstr>
      </vt:variant>
      <vt:variant>
        <vt:i4>16</vt:i4>
      </vt:variant>
    </vt:vector>
  </HeadingPairs>
  <TitlesOfParts>
    <vt:vector size="17" baseType="lpstr">
      <vt:lpstr>Origem</vt:lpstr>
      <vt:lpstr>Padrões GoF</vt:lpstr>
      <vt:lpstr>Padrões </vt:lpstr>
      <vt:lpstr>Apresentação do PowerPoint</vt:lpstr>
      <vt:lpstr>Padrões GoF</vt:lpstr>
      <vt:lpstr>Exercício 1</vt:lpstr>
      <vt:lpstr>Exercício 1</vt:lpstr>
      <vt:lpstr>Exercício 1 – Resposta</vt:lpstr>
      <vt:lpstr>Exercício 2</vt:lpstr>
      <vt:lpstr>Exercício 2 - Resposta</vt:lpstr>
      <vt:lpstr>Exercício 3</vt:lpstr>
      <vt:lpstr>Exercício 3 – Resposta</vt:lpstr>
      <vt:lpstr>BACKUP SLIDES</vt:lpstr>
      <vt:lpstr>ABSTRACT FACTORY</vt:lpstr>
      <vt:lpstr>OBSERVER</vt:lpstr>
      <vt:lpstr>COMPOSITE</vt:lpstr>
      <vt:lpstr>DECORATOR</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Padrões GoF</dc:title>
  <dc:creator>home</dc:creator>
  <cp:lastModifiedBy>Camila Sa da Fonseca</cp:lastModifiedBy>
  <cp:revision>26</cp:revision>
  <dcterms:created xsi:type="dcterms:W3CDTF">2010-10-20T23:32:55Z</dcterms:created>
  <dcterms:modified xsi:type="dcterms:W3CDTF">2010-10-21T16:00:20Z</dcterms:modified>
</cp:coreProperties>
</file>